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313" r:id="rId2"/>
    <p:sldId id="263" r:id="rId3"/>
    <p:sldId id="283" r:id="rId4"/>
    <p:sldId id="284" r:id="rId5"/>
    <p:sldId id="285" r:id="rId6"/>
    <p:sldId id="296" r:id="rId7"/>
    <p:sldId id="262" r:id="rId8"/>
    <p:sldId id="256" r:id="rId9"/>
    <p:sldId id="297" r:id="rId10"/>
    <p:sldId id="300" r:id="rId11"/>
    <p:sldId id="307" r:id="rId12"/>
    <p:sldId id="306" r:id="rId13"/>
    <p:sldId id="301" r:id="rId14"/>
    <p:sldId id="302" r:id="rId15"/>
    <p:sldId id="303" r:id="rId16"/>
    <p:sldId id="304" r:id="rId17"/>
    <p:sldId id="305" r:id="rId18"/>
    <p:sldId id="277" r:id="rId19"/>
    <p:sldId id="308" r:id="rId20"/>
    <p:sldId id="309" r:id="rId21"/>
    <p:sldId id="310" r:id="rId22"/>
    <p:sldId id="311" r:id="rId23"/>
    <p:sldId id="312" r:id="rId24"/>
  </p:sldIdLst>
  <p:sldSz cx="12192000" cy="6858000"/>
  <p:notesSz cx="7104063" cy="10234613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A45"/>
    <a:srgbClr val="FB812D"/>
    <a:srgbClr val="CC66FF"/>
    <a:srgbClr val="FE5778"/>
    <a:srgbClr val="62C0C8"/>
    <a:srgbClr val="CDF0FF"/>
    <a:srgbClr val="EDAFA1"/>
    <a:srgbClr val="2B14D6"/>
    <a:srgbClr val="33B3AD"/>
    <a:srgbClr val="BA6C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50" d="100"/>
          <a:sy n="50" d="100"/>
        </p:scale>
        <p:origin x="1252" y="280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85768-0BA4-478B-B0A4-2C0BEF914ABB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C4E624-5333-4008-9923-738A2D895B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067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04D2F-D20E-4382-B1FB-A1CC6AB47A1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9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04D2F-D20E-4382-B1FB-A1CC6AB47A1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17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04D2F-D20E-4382-B1FB-A1CC6AB47A1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047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04D2F-D20E-4382-B1FB-A1CC6AB47A1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5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04D2F-D20E-4382-B1FB-A1CC6AB47A1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15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904D2F-D20E-4382-B1FB-A1CC6AB47A1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01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tile tx="0" ty="0" sx="67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tile tx="0" ty="0" sx="5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-12700" y="8890"/>
            <a:ext cx="12215495" cy="683958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tile tx="0" ty="0" sx="50000" sy="100000" flip="none" algn="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9Slide.vn - 2019">
            <a:extLst>
              <a:ext uri="{FF2B5EF4-FFF2-40B4-BE49-F238E27FC236}">
                <a16:creationId xmlns:a16="http://schemas.microsoft.com/office/drawing/2014/main" id="{2B8F579C-A3A3-43D3-9AF2-F4432C6FC254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6DF11B-9B19-48B8-B1CF-2667BA367FB1}"/>
              </a:ext>
            </a:extLst>
          </p:cNvPr>
          <p:cNvSpPr/>
          <p:nvPr userDrawn="1"/>
        </p:nvSpPr>
        <p:spPr>
          <a:xfrm>
            <a:off x="-1" y="-32656"/>
            <a:ext cx="12181115" cy="7086599"/>
          </a:xfrm>
          <a:prstGeom prst="rect">
            <a:avLst/>
          </a:prstGeom>
          <a:blipFill dpi="0"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3000" contras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69" t="-57338" r="181" b="-854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13.png"/><Relationship Id="rId10" Type="http://schemas.microsoft.com/office/2007/relationships/hdphoto" Target="../media/hdphoto3.wdp"/><Relationship Id="rId4" Type="http://schemas.openxmlformats.org/officeDocument/2006/relationships/image" Target="../media/image5.jp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55.svg"/><Relationship Id="rId4" Type="http://schemas.openxmlformats.org/officeDocument/2006/relationships/image" Target="../media/image5.jpg"/><Relationship Id="rId9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2.svg"/><Relationship Id="rId5" Type="http://schemas.openxmlformats.org/officeDocument/2006/relationships/image" Target="../media/image59.png"/><Relationship Id="rId10" Type="http://schemas.openxmlformats.org/officeDocument/2006/relationships/image" Target="../media/image51.png"/><Relationship Id="rId4" Type="http://schemas.openxmlformats.org/officeDocument/2006/relationships/image" Target="../media/image58.png"/><Relationship Id="rId9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55.svg"/><Relationship Id="rId4" Type="http://schemas.openxmlformats.org/officeDocument/2006/relationships/image" Target="../media/image5.jp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2.png"/><Relationship Id="rId11" Type="http://schemas.openxmlformats.org/officeDocument/2006/relationships/image" Target="../media/image32.png"/><Relationship Id="rId5" Type="http://schemas.openxmlformats.org/officeDocument/2006/relationships/image" Target="../media/image61.png"/><Relationship Id="rId10" Type="http://schemas.openxmlformats.org/officeDocument/2006/relationships/image" Target="../media/image31.png"/><Relationship Id="rId4" Type="http://schemas.openxmlformats.org/officeDocument/2006/relationships/image" Target="../media/image60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microsoft.com/office/2007/relationships/media" Target="../media/media3.mp4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audio" Target="../media/media2.mp3"/><Relationship Id="rId16" Type="http://schemas.openxmlformats.org/officeDocument/2006/relationships/image" Target="../media/image75.emf"/><Relationship Id="rId1" Type="http://schemas.microsoft.com/office/2007/relationships/media" Target="../media/media2.mp3"/><Relationship Id="rId6" Type="http://schemas.openxmlformats.org/officeDocument/2006/relationships/image" Target="../media/image60.png"/><Relationship Id="rId11" Type="http://schemas.openxmlformats.org/officeDocument/2006/relationships/image" Target="../media/image70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4.png"/><Relationship Id="rId10" Type="http://schemas.openxmlformats.org/officeDocument/2006/relationships/image" Target="../media/image73.png"/><Relationship Id="rId4" Type="http://schemas.openxmlformats.org/officeDocument/2006/relationships/video" Target="../media/media3.mp4"/><Relationship Id="rId9" Type="http://schemas.openxmlformats.org/officeDocument/2006/relationships/image" Target="../media/image69.png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openxmlformats.org/officeDocument/2006/relationships/video" Target="NULL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audio" Target="../media/media2.mp3"/><Relationship Id="rId16" Type="http://schemas.openxmlformats.org/officeDocument/2006/relationships/image" Target="../media/image77.png"/><Relationship Id="rId1" Type="http://schemas.microsoft.com/office/2007/relationships/media" Target="../media/media2.mp3"/><Relationship Id="rId6" Type="http://schemas.openxmlformats.org/officeDocument/2006/relationships/image" Target="../media/image60.png"/><Relationship Id="rId11" Type="http://schemas.openxmlformats.org/officeDocument/2006/relationships/image" Target="../media/image70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microsoft.com/office/2007/relationships/media" Target="../media/media4.mp4"/><Relationship Id="rId9" Type="http://schemas.openxmlformats.org/officeDocument/2006/relationships/image" Target="../media/image69.png"/><Relationship Id="rId1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microsoft.com/office/2007/relationships/media" Target="../media/media5.mp4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audio" Target="../media/media2.mp3"/><Relationship Id="rId16" Type="http://schemas.openxmlformats.org/officeDocument/2006/relationships/image" Target="../media/image80.png"/><Relationship Id="rId1" Type="http://schemas.microsoft.com/office/2007/relationships/media" Target="../media/media2.mp3"/><Relationship Id="rId6" Type="http://schemas.openxmlformats.org/officeDocument/2006/relationships/image" Target="../media/image60.png"/><Relationship Id="rId11" Type="http://schemas.openxmlformats.org/officeDocument/2006/relationships/image" Target="../media/image70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8.png"/><Relationship Id="rId10" Type="http://schemas.openxmlformats.org/officeDocument/2006/relationships/image" Target="../media/image82.png"/><Relationship Id="rId4" Type="http://schemas.openxmlformats.org/officeDocument/2006/relationships/video" Target="../media/media5.mp4"/><Relationship Id="rId9" Type="http://schemas.openxmlformats.org/officeDocument/2006/relationships/image" Target="../media/image69.png"/><Relationship Id="rId1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microsoft.com/office/2007/relationships/media" Target="../media/media5.mp4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audio" Target="../media/media2.mp3"/><Relationship Id="rId16" Type="http://schemas.openxmlformats.org/officeDocument/2006/relationships/image" Target="../media/image80.png"/><Relationship Id="rId1" Type="http://schemas.microsoft.com/office/2007/relationships/media" Target="../media/media2.mp3"/><Relationship Id="rId6" Type="http://schemas.openxmlformats.org/officeDocument/2006/relationships/image" Target="../media/image60.png"/><Relationship Id="rId11" Type="http://schemas.openxmlformats.org/officeDocument/2006/relationships/image" Target="../media/image70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8.png"/><Relationship Id="rId10" Type="http://schemas.openxmlformats.org/officeDocument/2006/relationships/image" Target="../media/image85.png"/><Relationship Id="rId4" Type="http://schemas.openxmlformats.org/officeDocument/2006/relationships/video" Target="../media/media5.mp4"/><Relationship Id="rId9" Type="http://schemas.openxmlformats.org/officeDocument/2006/relationships/image" Target="../media/image69.png"/><Relationship Id="rId1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microsoft.com/office/2007/relationships/media" Target="../media/media3.mp4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audio" Target="../media/media2.mp3"/><Relationship Id="rId16" Type="http://schemas.openxmlformats.org/officeDocument/2006/relationships/image" Target="../media/image75.emf"/><Relationship Id="rId1" Type="http://schemas.microsoft.com/office/2007/relationships/media" Target="../media/media2.mp3"/><Relationship Id="rId6" Type="http://schemas.openxmlformats.org/officeDocument/2006/relationships/image" Target="../media/image60.png"/><Relationship Id="rId11" Type="http://schemas.openxmlformats.org/officeDocument/2006/relationships/image" Target="../media/image70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4.png"/><Relationship Id="rId10" Type="http://schemas.openxmlformats.org/officeDocument/2006/relationships/image" Target="../media/image86.png"/><Relationship Id="rId4" Type="http://schemas.openxmlformats.org/officeDocument/2006/relationships/video" Target="../media/media3.mp4"/><Relationship Id="rId9" Type="http://schemas.openxmlformats.org/officeDocument/2006/relationships/image" Target="../media/image69.png"/><Relationship Id="rId1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7.png"/><Relationship Id="rId3" Type="http://schemas.openxmlformats.org/officeDocument/2006/relationships/image" Target="../media/image15.svg"/><Relationship Id="rId21" Type="http://schemas.openxmlformats.org/officeDocument/2006/relationships/image" Target="../media/image31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microsoft.com/office/2007/relationships/hdphoto" Target="../media/hdphoto5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4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3.png"/><Relationship Id="rId10" Type="http://schemas.openxmlformats.org/officeDocument/2006/relationships/image" Target="../media/image22.png"/><Relationship Id="rId19" Type="http://schemas.openxmlformats.org/officeDocument/2006/relationships/image" Target="../media/image30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13" Type="http://schemas.openxmlformats.org/officeDocument/2006/relationships/image" Target="../media/image72.png"/><Relationship Id="rId3" Type="http://schemas.microsoft.com/office/2007/relationships/media" Target="../media/media5.mp4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audio" Target="../media/media2.mp3"/><Relationship Id="rId16" Type="http://schemas.openxmlformats.org/officeDocument/2006/relationships/image" Target="../media/image80.png"/><Relationship Id="rId1" Type="http://schemas.microsoft.com/office/2007/relationships/media" Target="../media/media2.mp3"/><Relationship Id="rId6" Type="http://schemas.openxmlformats.org/officeDocument/2006/relationships/image" Target="../media/image60.png"/><Relationship Id="rId11" Type="http://schemas.openxmlformats.org/officeDocument/2006/relationships/image" Target="../media/image70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78.png"/><Relationship Id="rId10" Type="http://schemas.openxmlformats.org/officeDocument/2006/relationships/image" Target="../media/image87.png"/><Relationship Id="rId4" Type="http://schemas.openxmlformats.org/officeDocument/2006/relationships/video" Target="../media/media5.mp4"/><Relationship Id="rId9" Type="http://schemas.openxmlformats.org/officeDocument/2006/relationships/image" Target="../media/image69.png"/><Relationship Id="rId1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openxmlformats.org/officeDocument/2006/relationships/image" Target="../media/image55.svg"/><Relationship Id="rId4" Type="http://schemas.openxmlformats.org/officeDocument/2006/relationships/image" Target="../media/image5.jp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52.svg"/><Relationship Id="rId5" Type="http://schemas.openxmlformats.org/officeDocument/2006/relationships/image" Target="../media/image59.png"/><Relationship Id="rId10" Type="http://schemas.openxmlformats.org/officeDocument/2006/relationships/image" Target="../media/image51.png"/><Relationship Id="rId4" Type="http://schemas.openxmlformats.org/officeDocument/2006/relationships/image" Target="../media/image58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image" Target="../media/image82.emf"/><Relationship Id="rId7" Type="http://schemas.openxmlformats.org/officeDocument/2006/relationships/image" Target="../media/image85.emf"/><Relationship Id="rId12" Type="http://schemas.openxmlformats.org/officeDocument/2006/relationships/image" Target="../media/image90.png"/><Relationship Id="rId2" Type="http://schemas.openxmlformats.org/officeDocument/2006/relationships/image" Target="../media/image81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emf"/><Relationship Id="rId11" Type="http://schemas.openxmlformats.org/officeDocument/2006/relationships/image" Target="../media/image89.svg"/><Relationship Id="rId5" Type="http://schemas.openxmlformats.org/officeDocument/2006/relationships/image" Target="../media/image35.png"/><Relationship Id="rId10" Type="http://schemas.openxmlformats.org/officeDocument/2006/relationships/image" Target="../media/image88.png"/><Relationship Id="rId4" Type="http://schemas.openxmlformats.org/officeDocument/2006/relationships/image" Target="../media/image83.emf"/><Relationship Id="rId9" Type="http://schemas.openxmlformats.org/officeDocument/2006/relationships/image" Target="../media/image8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" Target="slide5.xml"/><Relationship Id="rId7" Type="http://schemas.openxmlformats.org/officeDocument/2006/relationships/image" Target="../media/image37.emf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0.svg"/><Relationship Id="rId3" Type="http://schemas.openxmlformats.org/officeDocument/2006/relationships/image" Target="../media/image42.svg"/><Relationship Id="rId7" Type="http://schemas.openxmlformats.org/officeDocument/2006/relationships/image" Target="../media/image45.png"/><Relationship Id="rId12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48.svg"/><Relationship Id="rId5" Type="http://schemas.openxmlformats.org/officeDocument/2006/relationships/image" Target="../media/image43.png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31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jpg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7951A1-FE2B-4EC8-8B10-11568A562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254397"/>
            <a:ext cx="6349207" cy="6349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DDD4A2-916C-4463-9198-262C43F22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30"/>
            <a:ext cx="12285909" cy="7124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-127000" y="5015157"/>
            <a:ext cx="12432260" cy="2076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CBC47-A5E7-8AE0-5400-2CF09E2A05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H="1">
            <a:off x="680924" y="-113451"/>
            <a:ext cx="11624337" cy="11943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79" y="-325821"/>
            <a:ext cx="9110437" cy="813632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9133B6-B3C0-3F87-BFD4-07FADBE7866A}"/>
              </a:ext>
            </a:extLst>
          </p:cNvPr>
          <p:cNvGrpSpPr/>
          <p:nvPr/>
        </p:nvGrpSpPr>
        <p:grpSpPr>
          <a:xfrm rot="21402718">
            <a:off x="3570089" y="1871705"/>
            <a:ext cx="5964614" cy="2457800"/>
            <a:chOff x="5552099" y="2552150"/>
            <a:chExt cx="5081840" cy="21630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15169A-D67A-8A03-C3E1-701FCCBA3445}"/>
                </a:ext>
              </a:extLst>
            </p:cNvPr>
            <p:cNvSpPr txBox="1"/>
            <p:nvPr/>
          </p:nvSpPr>
          <p:spPr>
            <a:xfrm>
              <a:off x="5598746" y="2591584"/>
              <a:ext cx="497764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dirty="0">
                  <a:ln w="317500">
                    <a:solidFill>
                      <a:srgbClr val="00B0F0"/>
                    </a:solidFill>
                  </a:ln>
                  <a:latin typeface="UTM Showcard" panose="02040603050506020204" pitchFamily="18" charset="0"/>
                </a:rPr>
                <a:t>ÔN TẬP VỀ</a:t>
              </a:r>
            </a:p>
            <a:p>
              <a:pPr algn="ctr"/>
              <a:r>
                <a:rPr lang="en-GB" sz="6600" dirty="0">
                  <a:ln w="317500">
                    <a:solidFill>
                      <a:srgbClr val="00B0F0"/>
                    </a:solidFill>
                  </a:ln>
                  <a:latin typeface="UTM Showcard" panose="02040603050506020204" pitchFamily="18" charset="0"/>
                </a:rPr>
                <a:t> SỐ TỰ NHIÊN</a:t>
              </a:r>
              <a:endParaRPr lang="vi-VN" sz="6600" dirty="0">
                <a:ln w="317500">
                  <a:solidFill>
                    <a:srgbClr val="00B0F0"/>
                  </a:solidFill>
                </a:ln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789ABC-627F-BA8E-DDAD-D07E55DE7E59}"/>
                </a:ext>
              </a:extLst>
            </p:cNvPr>
            <p:cNvSpPr txBox="1"/>
            <p:nvPr/>
          </p:nvSpPr>
          <p:spPr>
            <a:xfrm>
              <a:off x="5552099" y="2552150"/>
              <a:ext cx="5081840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b="1" dirty="0"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TM Showcard" panose="02040603050506020204" pitchFamily="18" charset="0"/>
                </a:rPr>
                <a:t>ÔN TẬP VỀ </a:t>
              </a:r>
            </a:p>
            <a:p>
              <a:pPr algn="ctr"/>
              <a:r>
                <a:rPr lang="en-GB" sz="6600" b="1" dirty="0"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TM Showcard" panose="02040603050506020204" pitchFamily="18" charset="0"/>
                </a:rPr>
                <a:t> SỐ TỰ NHIÊN</a:t>
              </a:r>
              <a:endParaRPr lang="vi-VN" sz="6600" b="1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52" y="3550659"/>
            <a:ext cx="3745461" cy="3573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919" y="2812731"/>
            <a:ext cx="5167085" cy="4361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4C24A0-AD1F-011B-CD02-E808F54901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944627">
            <a:off x="1364023" y="260369"/>
            <a:ext cx="2689775" cy="26633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940F91-25C4-C42C-6879-E76712DBC3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818117">
            <a:off x="8391055" y="604246"/>
            <a:ext cx="2297473" cy="17098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548BB4-ABA4-07D8-2E07-AC92AC1D1C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44" y="4755694"/>
            <a:ext cx="1235563" cy="15682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8140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6E3B3B-F53E-4FCA-A800-3B4DE0FE4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254397"/>
            <a:ext cx="6349207" cy="6349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7850A-6F17-4E79-A60F-BE34134B9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B53B75C2-A6B9-4AE6-8A6A-FE8DDF6D20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-19352" y="4862782"/>
            <a:ext cx="12211352" cy="2095215"/>
          </a:xfrm>
          <a:prstGeom prst="rect">
            <a:avLst/>
          </a:prstGeom>
        </p:spPr>
      </p:pic>
      <p:sp>
        <p:nvSpPr>
          <p:cNvPr id="12" name="Cloud Callout 9">
            <a:extLst>
              <a:ext uri="{FF2B5EF4-FFF2-40B4-BE49-F238E27FC236}">
                <a16:creationId xmlns:a16="http://schemas.microsoft.com/office/drawing/2014/main" id="{E1581F4C-2474-46EC-BE56-74153E10851F}"/>
              </a:ext>
            </a:extLst>
          </p:cNvPr>
          <p:cNvSpPr/>
          <p:nvPr/>
        </p:nvSpPr>
        <p:spPr>
          <a:xfrm>
            <a:off x="4460798" y="0"/>
            <a:ext cx="7112892" cy="4625715"/>
          </a:xfrm>
          <a:prstGeom prst="cloudCallout">
            <a:avLst>
              <a:gd name="adj1" fmla="val -62334"/>
              <a:gd name="adj2" fmla="val 389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8E8B0-A509-4562-B752-92B784D05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5826" y="782098"/>
            <a:ext cx="6706376" cy="3106287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prstTxWarp prst="textPlain">
              <a:avLst>
                <a:gd name="adj" fmla="val 47925"/>
              </a:avLst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0" indent="-571500" eaLnBrk="1" hangingPunct="1">
              <a:buFontTx/>
              <a:buChar char="-"/>
            </a:pP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71500" indent="-571500" eaLnBrk="1" hangingPunct="1">
              <a:buFontTx/>
              <a:buChar char="-"/>
            </a:pP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Nêu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</a:p>
          <a:p>
            <a:pPr marL="571500" indent="-571500" eaLnBrk="1" hangingPunct="1">
              <a:buFontTx/>
              <a:buChar char="-"/>
            </a:pP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4" name="Picture 2" descr="Thinking Clipart Library Stock Child Student Reading - Student Thinking  Clipart, HD Png Download - vhv">
            <a:extLst>
              <a:ext uri="{FF2B5EF4-FFF2-40B4-BE49-F238E27FC236}">
                <a16:creationId xmlns:a16="http://schemas.microsoft.com/office/drawing/2014/main" id="{3440566A-E61A-4D0F-A6E9-A51520E0A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902" y="2913989"/>
            <a:ext cx="5556569" cy="462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BB865F-20B1-468E-33FB-587C96EE9979}"/>
              </a:ext>
            </a:extLst>
          </p:cNvPr>
          <p:cNvGrpSpPr/>
          <p:nvPr/>
        </p:nvGrpSpPr>
        <p:grpSpPr>
          <a:xfrm rot="20743540">
            <a:off x="326638" y="319214"/>
            <a:ext cx="3694660" cy="2036475"/>
            <a:chOff x="3762195" y="1154090"/>
            <a:chExt cx="5108103" cy="3205361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68FB9B6C-126D-E6D7-DCC0-55D325C11FB9}"/>
                </a:ext>
              </a:extLst>
            </p:cNvPr>
            <p:cNvSpPr/>
            <p:nvPr/>
          </p:nvSpPr>
          <p:spPr>
            <a:xfrm>
              <a:off x="3762195" y="1154090"/>
              <a:ext cx="5108103" cy="3205361"/>
            </a:xfrm>
            <a:custGeom>
              <a:avLst/>
              <a:gdLst/>
              <a:ahLst/>
              <a:cxnLst/>
              <a:rect l="l" t="t" r="r" b="b"/>
              <a:pathLst>
                <a:path w="1248855" h="1409145">
                  <a:moveTo>
                    <a:pt x="0" y="0"/>
                  </a:moveTo>
                  <a:lnTo>
                    <a:pt x="1248855" y="0"/>
                  </a:lnTo>
                  <a:lnTo>
                    <a:pt x="1248855" y="1409145"/>
                  </a:lnTo>
                  <a:lnTo>
                    <a:pt x="0" y="140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7A9CCC-1ACE-EDE9-FD28-A2BDD0870684}"/>
                </a:ext>
              </a:extLst>
            </p:cNvPr>
            <p:cNvGrpSpPr/>
            <p:nvPr/>
          </p:nvGrpSpPr>
          <p:grpSpPr>
            <a:xfrm rot="20903957">
              <a:off x="5086496" y="2028705"/>
              <a:ext cx="3711491" cy="1728703"/>
              <a:chOff x="9960401" y="-819418"/>
              <a:chExt cx="1967205" cy="185297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5E158-756E-C864-95EF-7A6E6B7D83E6}"/>
                  </a:ext>
                </a:extLst>
              </p:cNvPr>
              <p:cNvSpPr txBox="1"/>
              <p:nvPr/>
            </p:nvSpPr>
            <p:spPr>
              <a:xfrm rot="728911">
                <a:off x="9980055" y="-819418"/>
                <a:ext cx="1254797" cy="1713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 err="1">
                    <a:ln w="190500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UTM Showcard" panose="02040603050506020204" pitchFamily="18" charset="0"/>
                  </a:rPr>
                  <a:t>Bài</a:t>
                </a:r>
                <a:r>
                  <a:rPr lang="en-GB" sz="6000" dirty="0">
                    <a:ln w="190500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UTM Showcard" panose="02040603050506020204" pitchFamily="18" charset="0"/>
                  </a:rPr>
                  <a:t> 2</a:t>
                </a:r>
                <a:endParaRPr lang="vi-VN" sz="6000" dirty="0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7D476-58C9-5A9B-3967-EB83AAD6333F}"/>
                  </a:ext>
                </a:extLst>
              </p:cNvPr>
              <p:cNvSpPr txBox="1"/>
              <p:nvPr/>
            </p:nvSpPr>
            <p:spPr>
              <a:xfrm rot="728911">
                <a:off x="9960401" y="-679994"/>
                <a:ext cx="1967205" cy="1713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b="1" dirty="0" err="1">
                    <a:ln w="15875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  <a:solidFill>
                      <a:srgbClr val="00B0F0"/>
                    </a:solidFill>
                    <a:latin typeface="UTM Showcard" panose="02040603050506020204" pitchFamily="18" charset="0"/>
                  </a:rPr>
                  <a:t>Bài</a:t>
                </a:r>
                <a:r>
                  <a:rPr lang="en-GB" sz="6000" b="1" dirty="0">
                    <a:ln w="15875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  <a:solidFill>
                      <a:srgbClr val="00B0F0"/>
                    </a:solidFill>
                    <a:latin typeface="UTM Showcard" panose="02040603050506020204" pitchFamily="18" charset="0"/>
                  </a:rPr>
                  <a:t> 2</a:t>
                </a:r>
                <a:endParaRPr lang="vi-VN" sz="6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FE577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484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1">
            <a:extLst>
              <a:ext uri="{FF2B5EF4-FFF2-40B4-BE49-F238E27FC236}">
                <a16:creationId xmlns:a16="http://schemas.microsoft.com/office/drawing/2014/main" id="{9BECF2DB-025D-FE8F-EC9C-80FF37B61C8C}"/>
              </a:ext>
            </a:extLst>
          </p:cNvPr>
          <p:cNvGrpSpPr/>
          <p:nvPr/>
        </p:nvGrpSpPr>
        <p:grpSpPr>
          <a:xfrm>
            <a:off x="-247997" y="487266"/>
            <a:ext cx="12211352" cy="5883467"/>
            <a:chOff x="341926" y="208486"/>
            <a:chExt cx="11441759" cy="5883467"/>
          </a:xfrm>
        </p:grpSpPr>
        <p:pic>
          <p:nvPicPr>
            <p:cNvPr id="9" name="134">
              <a:extLst>
                <a:ext uri="{FF2B5EF4-FFF2-40B4-BE49-F238E27FC236}">
                  <a16:creationId xmlns:a16="http://schemas.microsoft.com/office/drawing/2014/main" id="{79CC2B6E-1EC3-9AFC-1C7B-66821683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0" name="135">
              <a:extLst>
                <a:ext uri="{FF2B5EF4-FFF2-40B4-BE49-F238E27FC236}">
                  <a16:creationId xmlns:a16="http://schemas.microsoft.com/office/drawing/2014/main" id="{FCB90C59-63E6-DF19-C389-1C76FDC7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4" name="136">
              <a:extLst>
                <a:ext uri="{FF2B5EF4-FFF2-40B4-BE49-F238E27FC236}">
                  <a16:creationId xmlns:a16="http://schemas.microsoft.com/office/drawing/2014/main" id="{A144537F-2861-40E3-C98C-4DDC58407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21" name="142">
              <a:extLst>
                <a:ext uri="{FF2B5EF4-FFF2-40B4-BE49-F238E27FC236}">
                  <a16:creationId xmlns:a16="http://schemas.microsoft.com/office/drawing/2014/main" id="{7DEB22F2-7DB3-429C-B8B9-AE3FF026E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30" name="图片 5">
            <a:extLst>
              <a:ext uri="{FF2B5EF4-FFF2-40B4-BE49-F238E27FC236}">
                <a16:creationId xmlns:a16="http://schemas.microsoft.com/office/drawing/2014/main" id="{CD2E739F-B6F7-B666-DCEB-8DE1055ECF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39453" y="5015182"/>
            <a:ext cx="12211352" cy="2095215"/>
          </a:xfrm>
          <a:prstGeom prst="rect">
            <a:avLst/>
          </a:prstGeom>
        </p:spPr>
      </p:pic>
      <p:pic>
        <p:nvPicPr>
          <p:cNvPr id="35" name="Picture 2" descr="Thinking Clipart Library Stock Child Student Reading - Student Thinking  Clipart, HD Png Download - vhv">
            <a:extLst>
              <a:ext uri="{FF2B5EF4-FFF2-40B4-BE49-F238E27FC236}">
                <a16:creationId xmlns:a16="http://schemas.microsoft.com/office/drawing/2014/main" id="{35EF630D-1137-C3CE-D690-7560865B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0316" y="3455535"/>
            <a:ext cx="4989531" cy="415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5BAD579-1A35-C12D-B3FF-E016E5696CC3}"/>
              </a:ext>
            </a:extLst>
          </p:cNvPr>
          <p:cNvGrpSpPr/>
          <p:nvPr/>
        </p:nvGrpSpPr>
        <p:grpSpPr>
          <a:xfrm>
            <a:off x="1178353" y="1217536"/>
            <a:ext cx="10322488" cy="1840600"/>
            <a:chOff x="1178353" y="1217536"/>
            <a:chExt cx="10322488" cy="1840600"/>
          </a:xfrm>
        </p:grpSpPr>
        <p:pic>
          <p:nvPicPr>
            <p:cNvPr id="37" name="Picture 14">
              <a:extLst>
                <a:ext uri="{FF2B5EF4-FFF2-40B4-BE49-F238E27FC236}">
                  <a16:creationId xmlns:a16="http://schemas.microsoft.com/office/drawing/2014/main" id="{1987AA7A-FC6C-ECA7-9E84-14B07A37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20471549">
              <a:off x="1178353" y="1217536"/>
              <a:ext cx="425168" cy="538772"/>
            </a:xfrm>
            <a:prstGeom prst="rect">
              <a:avLst/>
            </a:prstGeom>
          </p:spPr>
        </p:pic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D15EC0CC-6B41-EF1F-16A6-97292A284032}"/>
                </a:ext>
              </a:extLst>
            </p:cNvPr>
            <p:cNvSpPr txBox="1"/>
            <p:nvPr/>
          </p:nvSpPr>
          <p:spPr>
            <a:xfrm>
              <a:off x="1229477" y="1351579"/>
              <a:ext cx="10271364" cy="17065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1058" lvl="1" indent="-275529" algn="just">
                <a:lnSpc>
                  <a:spcPct val="150000"/>
                </a:lnSpc>
                <a:buFont typeface="Arial"/>
                <a:buChar char="•"/>
              </a:pP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Khi đọc số tự nhiên có nhiều chữ số, ta chia số thành các nhóm </a:t>
              </a: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3 </a:t>
              </a: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chữ số từ phải sang trái, thêm đơn vị như "nghìn", "triệu", rồi đọc từ nhóm lớn nhất đến nhóm nhỏ nhất, bao gồm cả số </a:t>
              </a: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0</a:t>
              </a: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 nếu cần. </a:t>
              </a:r>
              <a:endParaRPr lang="en-US" sz="2552" b="1" dirty="0">
                <a:solidFill>
                  <a:srgbClr val="272626"/>
                </a:solidFill>
                <a:latin typeface="Andik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A8DF3F9-FF4E-2312-0F72-F03DEF30192B}"/>
              </a:ext>
            </a:extLst>
          </p:cNvPr>
          <p:cNvGrpSpPr/>
          <p:nvPr/>
        </p:nvGrpSpPr>
        <p:grpSpPr>
          <a:xfrm>
            <a:off x="1193785" y="2982084"/>
            <a:ext cx="10325115" cy="1238300"/>
            <a:chOff x="1178353" y="1217536"/>
            <a:chExt cx="10325115" cy="1238300"/>
          </a:xfrm>
        </p:grpSpPr>
        <p:pic>
          <p:nvPicPr>
            <p:cNvPr id="43" name="Picture 14">
              <a:extLst>
                <a:ext uri="{FF2B5EF4-FFF2-40B4-BE49-F238E27FC236}">
                  <a16:creationId xmlns:a16="http://schemas.microsoft.com/office/drawing/2014/main" id="{A21706C3-ABBD-152A-8F29-F244E024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20471549">
              <a:off x="1178353" y="1217536"/>
              <a:ext cx="425168" cy="538772"/>
            </a:xfrm>
            <a:prstGeom prst="rect">
              <a:avLst/>
            </a:prstGeom>
          </p:spPr>
        </p:pic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46688BFF-CDAB-1F6D-1820-9CCF8E222BFF}"/>
                </a:ext>
              </a:extLst>
            </p:cNvPr>
            <p:cNvSpPr txBox="1"/>
            <p:nvPr/>
          </p:nvSpPr>
          <p:spPr>
            <a:xfrm>
              <a:off x="1247536" y="1338414"/>
              <a:ext cx="10255932" cy="11174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1058" lvl="1" indent="-275529" algn="just">
                <a:lnSpc>
                  <a:spcPct val="150000"/>
                </a:lnSpc>
                <a:buFont typeface="Arial"/>
                <a:buChar char="•"/>
              </a:pP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Giá trị của chữ số trong số tự nhiên phụ thuộc vào chữ số đó đứng ở hàng nào. </a:t>
              </a:r>
              <a:endParaRPr lang="en-US" sz="2552" b="1" dirty="0">
                <a:solidFill>
                  <a:srgbClr val="272626"/>
                </a:solidFill>
                <a:latin typeface="Andika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C8D83E-9BA3-15C8-364C-AAB7334CB5E4}"/>
              </a:ext>
            </a:extLst>
          </p:cNvPr>
          <p:cNvGrpSpPr/>
          <p:nvPr/>
        </p:nvGrpSpPr>
        <p:grpSpPr>
          <a:xfrm>
            <a:off x="3530586" y="4084061"/>
            <a:ext cx="7970256" cy="1238300"/>
            <a:chOff x="1178353" y="1217536"/>
            <a:chExt cx="10325115" cy="1238300"/>
          </a:xfrm>
        </p:grpSpPr>
        <p:pic>
          <p:nvPicPr>
            <p:cNvPr id="51" name="Picture 14">
              <a:extLst>
                <a:ext uri="{FF2B5EF4-FFF2-40B4-BE49-F238E27FC236}">
                  <a16:creationId xmlns:a16="http://schemas.microsoft.com/office/drawing/2014/main" id="{2CDF3C02-6A66-A505-835A-5E1570D17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20471549">
              <a:off x="1178353" y="1217536"/>
              <a:ext cx="425168" cy="538772"/>
            </a:xfrm>
            <a:prstGeom prst="rect">
              <a:avLst/>
            </a:prstGeom>
          </p:spPr>
        </p:pic>
        <p:sp>
          <p:nvSpPr>
            <p:cNvPr id="52" name="TextBox 11">
              <a:extLst>
                <a:ext uri="{FF2B5EF4-FFF2-40B4-BE49-F238E27FC236}">
                  <a16:creationId xmlns:a16="http://schemas.microsoft.com/office/drawing/2014/main" id="{96C47322-71D7-A2A0-332C-CEB885BD1A8E}"/>
                </a:ext>
              </a:extLst>
            </p:cNvPr>
            <p:cNvSpPr txBox="1"/>
            <p:nvPr/>
          </p:nvSpPr>
          <p:spPr>
            <a:xfrm>
              <a:off x="1247536" y="1338414"/>
              <a:ext cx="10255932" cy="11174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1058" lvl="1" indent="-275529" algn="just">
                <a:lnSpc>
                  <a:spcPct val="150000"/>
                </a:lnSpc>
                <a:buFont typeface="Arial"/>
                <a:buChar char="•"/>
              </a:pP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Khi viết số thành tổng cần lưu ý : Những hàng có chữ số 0 ta sẽ bỏ qua. </a:t>
              </a:r>
              <a:endParaRPr lang="en-US" sz="2552" b="1" dirty="0">
                <a:solidFill>
                  <a:srgbClr val="272626"/>
                </a:solidFill>
                <a:latin typeface="Andika"/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8EBBC38-B91C-EEE1-61E5-789AEC324B2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H="1">
            <a:off x="-1477912" y="-157310"/>
            <a:ext cx="14451782" cy="14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6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6E3B3B-F53E-4FCA-A800-3B4DE0FE4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254397"/>
            <a:ext cx="6349207" cy="6349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7850A-6F17-4E79-A60F-BE34134B9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" y="0"/>
            <a:ext cx="12192000" cy="6858000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B53B75C2-A6B9-4AE6-8A6A-FE8DDF6D20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-19352" y="4862782"/>
            <a:ext cx="12211352" cy="2095215"/>
          </a:xfrm>
          <a:prstGeom prst="rect">
            <a:avLst/>
          </a:prstGeom>
        </p:spPr>
      </p:pic>
      <p:sp>
        <p:nvSpPr>
          <p:cNvPr id="12" name="Cloud Callout 9">
            <a:extLst>
              <a:ext uri="{FF2B5EF4-FFF2-40B4-BE49-F238E27FC236}">
                <a16:creationId xmlns:a16="http://schemas.microsoft.com/office/drawing/2014/main" id="{E1581F4C-2474-46EC-BE56-74153E10851F}"/>
              </a:ext>
            </a:extLst>
          </p:cNvPr>
          <p:cNvSpPr/>
          <p:nvPr/>
        </p:nvSpPr>
        <p:spPr>
          <a:xfrm>
            <a:off x="4420230" y="1155700"/>
            <a:ext cx="5815970" cy="3470015"/>
          </a:xfrm>
          <a:prstGeom prst="cloudCallout">
            <a:avLst>
              <a:gd name="adj1" fmla="val -62334"/>
              <a:gd name="adj2" fmla="val 389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8E8B0-A509-4562-B752-92B784D05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164" y="1621388"/>
            <a:ext cx="3784774" cy="2316701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prstTxWarp prst="textPlain">
              <a:avLst>
                <a:gd name="adj" fmla="val 47925"/>
              </a:avLst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Điền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eaLnBrk="1" hangingPunct="1"/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; =   ; &lt;</a:t>
            </a:r>
          </a:p>
        </p:txBody>
      </p:sp>
      <p:pic>
        <p:nvPicPr>
          <p:cNvPr id="14" name="Picture 2" descr="Thinking Clipart Library Stock Child Student Reading - Student Thinking  Clipart, HD Png Download - vhv">
            <a:extLst>
              <a:ext uri="{FF2B5EF4-FFF2-40B4-BE49-F238E27FC236}">
                <a16:creationId xmlns:a16="http://schemas.microsoft.com/office/drawing/2014/main" id="{3440566A-E61A-4D0F-A6E9-A51520E0A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864" y="2558466"/>
            <a:ext cx="6085302" cy="50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BB865F-20B1-468E-33FB-587C96EE9979}"/>
              </a:ext>
            </a:extLst>
          </p:cNvPr>
          <p:cNvGrpSpPr/>
          <p:nvPr/>
        </p:nvGrpSpPr>
        <p:grpSpPr>
          <a:xfrm rot="20743540">
            <a:off x="326638" y="319214"/>
            <a:ext cx="3694660" cy="2036475"/>
            <a:chOff x="3762195" y="1154090"/>
            <a:chExt cx="5108103" cy="3205361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68FB9B6C-126D-E6D7-DCC0-55D325C11FB9}"/>
                </a:ext>
              </a:extLst>
            </p:cNvPr>
            <p:cNvSpPr/>
            <p:nvPr/>
          </p:nvSpPr>
          <p:spPr>
            <a:xfrm>
              <a:off x="3762195" y="1154090"/>
              <a:ext cx="5108103" cy="3205361"/>
            </a:xfrm>
            <a:custGeom>
              <a:avLst/>
              <a:gdLst/>
              <a:ahLst/>
              <a:cxnLst/>
              <a:rect l="l" t="t" r="r" b="b"/>
              <a:pathLst>
                <a:path w="1248855" h="1409145">
                  <a:moveTo>
                    <a:pt x="0" y="0"/>
                  </a:moveTo>
                  <a:lnTo>
                    <a:pt x="1248855" y="0"/>
                  </a:lnTo>
                  <a:lnTo>
                    <a:pt x="1248855" y="1409145"/>
                  </a:lnTo>
                  <a:lnTo>
                    <a:pt x="0" y="140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7A9CCC-1ACE-EDE9-FD28-A2BDD0870684}"/>
                </a:ext>
              </a:extLst>
            </p:cNvPr>
            <p:cNvGrpSpPr/>
            <p:nvPr/>
          </p:nvGrpSpPr>
          <p:grpSpPr>
            <a:xfrm rot="20903957">
              <a:off x="5121825" y="2021424"/>
              <a:ext cx="3711491" cy="1726057"/>
              <a:chOff x="9979661" y="-819418"/>
              <a:chExt cx="1967205" cy="185014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5E158-756E-C864-95EF-7A6E6B7D83E6}"/>
                  </a:ext>
                </a:extLst>
              </p:cNvPr>
              <p:cNvSpPr txBox="1"/>
              <p:nvPr/>
            </p:nvSpPr>
            <p:spPr>
              <a:xfrm rot="728911">
                <a:off x="9980055" y="-819418"/>
                <a:ext cx="1254797" cy="1713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 err="1">
                    <a:ln w="190500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UTM Showcard" panose="02040603050506020204" pitchFamily="18" charset="0"/>
                  </a:rPr>
                  <a:t>Bài</a:t>
                </a:r>
                <a:r>
                  <a:rPr lang="en-GB" sz="6000" dirty="0">
                    <a:ln w="190500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UTM Showcard" panose="02040603050506020204" pitchFamily="18" charset="0"/>
                  </a:rPr>
                  <a:t> 3</a:t>
                </a:r>
                <a:endParaRPr lang="vi-VN" sz="6000" dirty="0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7D476-58C9-5A9B-3967-EB83AAD6333F}"/>
                  </a:ext>
                </a:extLst>
              </p:cNvPr>
              <p:cNvSpPr txBox="1"/>
              <p:nvPr/>
            </p:nvSpPr>
            <p:spPr>
              <a:xfrm rot="728911">
                <a:off x="9979661" y="-682830"/>
                <a:ext cx="1967205" cy="1713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b="1" dirty="0" err="1">
                    <a:ln w="15875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  <a:solidFill>
                      <a:srgbClr val="00B0F0"/>
                    </a:solidFill>
                    <a:latin typeface="UTM Showcard" panose="02040603050506020204" pitchFamily="18" charset="0"/>
                  </a:rPr>
                  <a:t>Bài</a:t>
                </a:r>
                <a:r>
                  <a:rPr lang="en-GB" sz="6000" b="1" dirty="0">
                    <a:ln w="15875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  <a:solidFill>
                      <a:srgbClr val="00B0F0"/>
                    </a:solidFill>
                    <a:latin typeface="UTM Showcard" panose="02040603050506020204" pitchFamily="18" charset="0"/>
                  </a:rPr>
                  <a:t> 3</a:t>
                </a:r>
                <a:endParaRPr lang="vi-VN" sz="6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FE577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91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D607FA-5F91-4836-B17D-4523BE9535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2"/>
          <a:stretch/>
        </p:blipFill>
        <p:spPr>
          <a:xfrm>
            <a:off x="-11192" y="-405463"/>
            <a:ext cx="12176450" cy="7279791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A4CE815-7A38-42CB-92B5-4AA610CBF76A}"/>
              </a:ext>
            </a:extLst>
          </p:cNvPr>
          <p:cNvSpPr/>
          <p:nvPr/>
        </p:nvSpPr>
        <p:spPr>
          <a:xfrm>
            <a:off x="4921037" y="5105400"/>
            <a:ext cx="2349925" cy="909431"/>
          </a:xfrm>
          <a:prstGeom prst="roundRect">
            <a:avLst/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BẮT ĐẦU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04706F-B77F-46B3-88CF-5C4FFB438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31" y="419094"/>
            <a:ext cx="4418714" cy="50487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7BA04B-1F65-44F1-B88A-442634606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198" y="903984"/>
            <a:ext cx="2992081" cy="36961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11D8D22-3F2C-4761-B8F3-4F7191283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373" y="843169"/>
            <a:ext cx="4301078" cy="4495740"/>
          </a:xfrm>
          <a:prstGeom prst="rect">
            <a:avLst/>
          </a:prstGeom>
        </p:spPr>
      </p:pic>
      <p:pic>
        <p:nvPicPr>
          <p:cNvPr id="8" name="NhacnenTroCHoi">
            <a:hlinkClick r:id="" action="ppaction://media"/>
            <a:extLst>
              <a:ext uri="{FF2B5EF4-FFF2-40B4-BE49-F238E27FC236}">
                <a16:creationId xmlns:a16="http://schemas.microsoft.com/office/drawing/2014/main" id="{19082BFF-E186-4430-BAAA-31FA294EF5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1676400" y="539366"/>
            <a:ext cx="828517" cy="828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F51517-5DB5-4EBA-B3A5-7D1FB106CC0B}"/>
              </a:ext>
            </a:extLst>
          </p:cNvPr>
          <p:cNvSpPr txBox="1"/>
          <p:nvPr/>
        </p:nvSpPr>
        <p:spPr>
          <a:xfrm>
            <a:off x="-1753067" y="1600200"/>
            <a:ext cx="9698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Nhạc nền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2B71F4-77E9-1CDD-B9DD-F9E666C3F82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H="1">
            <a:off x="-1033412" y="-309182"/>
            <a:ext cx="13669912" cy="1404543"/>
          </a:xfrm>
          <a:prstGeom prst="rect">
            <a:avLst/>
          </a:prstGeom>
        </p:spPr>
      </p:pic>
      <p:sp>
        <p:nvSpPr>
          <p:cNvPr id="5" name="Freeform 24">
            <a:extLst>
              <a:ext uri="{FF2B5EF4-FFF2-40B4-BE49-F238E27FC236}">
                <a16:creationId xmlns:a16="http://schemas.microsoft.com/office/drawing/2014/main" id="{7516B81D-E769-E4DA-6825-884BBFB74FEC}"/>
              </a:ext>
            </a:extLst>
          </p:cNvPr>
          <p:cNvSpPr/>
          <p:nvPr/>
        </p:nvSpPr>
        <p:spPr>
          <a:xfrm>
            <a:off x="9048909" y="4176562"/>
            <a:ext cx="2616020" cy="2834028"/>
          </a:xfrm>
          <a:custGeom>
            <a:avLst/>
            <a:gdLst/>
            <a:ahLst/>
            <a:cxnLst/>
            <a:rect l="l" t="t" r="r" b="b"/>
            <a:pathLst>
              <a:path w="2495368" h="2686803">
                <a:moveTo>
                  <a:pt x="0" y="0"/>
                </a:moveTo>
                <a:lnTo>
                  <a:pt x="2495367" y="0"/>
                </a:lnTo>
                <a:lnTo>
                  <a:pt x="2495367" y="2686803"/>
                </a:lnTo>
                <a:lnTo>
                  <a:pt x="0" y="2686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14">
            <a:extLst>
              <a:ext uri="{FF2B5EF4-FFF2-40B4-BE49-F238E27FC236}">
                <a16:creationId xmlns:a16="http://schemas.microsoft.com/office/drawing/2014/main" id="{17BB3353-5AC3-F38E-B591-462A3AB781E7}"/>
              </a:ext>
            </a:extLst>
          </p:cNvPr>
          <p:cNvSpPr/>
          <p:nvPr/>
        </p:nvSpPr>
        <p:spPr>
          <a:xfrm>
            <a:off x="89304" y="3942927"/>
            <a:ext cx="2992080" cy="3122508"/>
          </a:xfrm>
          <a:custGeom>
            <a:avLst/>
            <a:gdLst/>
            <a:ahLst/>
            <a:cxnLst/>
            <a:rect l="l" t="t" r="r" b="b"/>
            <a:pathLst>
              <a:path w="2452519" h="2371790">
                <a:moveTo>
                  <a:pt x="0" y="0"/>
                </a:moveTo>
                <a:lnTo>
                  <a:pt x="2452519" y="0"/>
                </a:lnTo>
                <a:lnTo>
                  <a:pt x="2452519" y="2371790"/>
                </a:lnTo>
                <a:lnTo>
                  <a:pt x="0" y="2371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46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4" fill="hold" nodeType="clickEffect" p14:presetBounceEnd="69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3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 p14:presetBounceEnd="69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26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2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69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9000">
                                          <p:cBhvr additive="base">
                                            <p:cTn id="30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9000">
                                          <p:cBhvr additive="base">
                                            <p:cTn id="31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32" presetClass="emph" presetSubtype="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9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0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1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2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3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5610" numSld="999" showWhenStopped="0">
                    <p:cTn id="5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15" grpId="0" animBg="1"/>
          <p:bldP spid="5" grpId="0" animBg="1"/>
          <p:bldP spid="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6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32" presetClass="emph" presetSubtype="0" repeatCount="indefinite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9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0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1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2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3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32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5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6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47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8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9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1" dur="1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3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3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300" fill="hold">
                                              <p:stCondLst>
                                                <p:cond delay="9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300" fill="hold">
                                              <p:stCondLst>
                                                <p:cond delay="120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5610" numSld="999" showWhenStopped="0">
                    <p:cTn id="56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8"/>
                    </p:tgtEl>
                  </p:cMediaNode>
                </p:audio>
              </p:childTnLst>
            </p:cTn>
          </p:par>
        </p:tnLst>
        <p:bldLst>
          <p:bldP spid="15" grpId="0" animBg="1"/>
          <p:bldP spid="5" grpId="0" animBg="1"/>
          <p:bldP spid="6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A1CEB-275A-45CF-B8DD-210F781EBC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2"/>
          <a:stretch/>
        </p:blipFill>
        <p:spPr>
          <a:xfrm>
            <a:off x="15550" y="-144245"/>
            <a:ext cx="12176450" cy="714648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D34E809-AB9A-437B-B6CF-573B0B77E85E}"/>
              </a:ext>
            </a:extLst>
          </p:cNvPr>
          <p:cNvGrpSpPr/>
          <p:nvPr/>
        </p:nvGrpSpPr>
        <p:grpSpPr>
          <a:xfrm>
            <a:off x="1109454" y="556475"/>
            <a:ext cx="9973091" cy="5920525"/>
            <a:chOff x="-113416" y="656520"/>
            <a:chExt cx="7468320" cy="44335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C474D3F-451B-475C-8B19-C08513913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3416" y="1051488"/>
              <a:ext cx="7468320" cy="4038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05D82F-8B5E-4BF3-80FC-7B0F66B37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4448" y="656520"/>
              <a:ext cx="4432594" cy="100983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39681-866C-49F7-836F-90D32E53ABF1}"/>
                </a:ext>
              </a:extLst>
            </p:cNvPr>
            <p:cNvSpPr txBox="1"/>
            <p:nvPr/>
          </p:nvSpPr>
          <p:spPr>
            <a:xfrm>
              <a:off x="2642878" y="810427"/>
              <a:ext cx="2308906" cy="6222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002060"/>
                  </a:solidFill>
                  <a:latin typeface="iCiel Cadena" panose="02000503000000020004" pitchFamily="50" charset="0"/>
                </a:rPr>
                <a:t>CÁCH CHƠI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8EAEFF3-BD07-4FCB-9B8F-65D3150A9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53868">
            <a:off x="3372419" y="4631889"/>
            <a:ext cx="2467586" cy="281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08E03-D803-4580-90D8-56C146AB48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5251688"/>
            <a:ext cx="1533886" cy="18948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4CCB74-0DDF-476F-A51D-022647DF1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14567">
            <a:off x="6545974" y="4831819"/>
            <a:ext cx="2325893" cy="2431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9332A6-42DB-43A3-89FC-8A5654C7FEBA}"/>
              </a:ext>
            </a:extLst>
          </p:cNvPr>
          <p:cNvSpPr txBox="1"/>
          <p:nvPr/>
        </p:nvSpPr>
        <p:spPr>
          <a:xfrm>
            <a:off x="2026315" y="2133600"/>
            <a:ext cx="8115427" cy="27810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8000"/>
              </a:lnSpc>
            </a:pPr>
            <a:r>
              <a:rPr lang="en-US" sz="3600" b="1" dirty="0" err="1">
                <a:solidFill>
                  <a:srgbClr val="FF0000"/>
                </a:solidFill>
              </a:rPr>
              <a:t>Có</a:t>
            </a:r>
            <a:r>
              <a:rPr lang="en-US" sz="3600" b="1" dirty="0">
                <a:solidFill>
                  <a:srgbClr val="FF0000"/>
                </a:solidFill>
              </a:rPr>
              <a:t> 4 </a:t>
            </a:r>
            <a:r>
              <a:rPr lang="en-US" sz="3600" b="1" dirty="0" err="1">
                <a:solidFill>
                  <a:srgbClr val="FF0000"/>
                </a:solidFill>
              </a:rPr>
              <a:t>câu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hỏi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trắc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nghiệm</a:t>
            </a:r>
            <a:r>
              <a:rPr lang="en-US" sz="3600" b="1" dirty="0">
                <a:solidFill>
                  <a:srgbClr val="FF0000"/>
                </a:solidFill>
              </a:rPr>
              <a:t>.</a:t>
            </a:r>
          </a:p>
          <a:p>
            <a:pPr algn="ctr">
              <a:lnSpc>
                <a:spcPct val="128000"/>
              </a:lnSpc>
            </a:pPr>
            <a:r>
              <a:rPr lang="en-US" sz="3600" b="1" dirty="0" err="1">
                <a:solidFill>
                  <a:srgbClr val="FF0000"/>
                </a:solidFill>
              </a:rPr>
              <a:t>Để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trả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lời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các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câu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hỏi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này</a:t>
            </a:r>
            <a:r>
              <a:rPr lang="en-US" sz="3600" b="1" dirty="0">
                <a:solidFill>
                  <a:srgbClr val="FF0000"/>
                </a:solidFill>
              </a:rPr>
              <a:t>, </a:t>
            </a:r>
            <a:r>
              <a:rPr lang="en-US" sz="3600" b="1" dirty="0" err="1">
                <a:solidFill>
                  <a:srgbClr val="FF0000"/>
                </a:solidFill>
              </a:rPr>
              <a:t>em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hãy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đưa</a:t>
            </a:r>
            <a:r>
              <a:rPr lang="en-US" sz="3600" b="1" dirty="0">
                <a:solidFill>
                  <a:srgbClr val="FF0000"/>
                </a:solidFill>
              </a:rPr>
              <a:t> ra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 err="1">
                <a:solidFill>
                  <a:srgbClr val="FF0000"/>
                </a:solidFill>
              </a:rPr>
              <a:t>kí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hiệu</a:t>
            </a:r>
            <a:r>
              <a:rPr lang="en-US" sz="3600" b="1" dirty="0">
                <a:solidFill>
                  <a:srgbClr val="FF0000"/>
                </a:solidFill>
              </a:rPr>
              <a:t> KÉO - BÚA - BAO </a:t>
            </a:r>
            <a:r>
              <a:rPr lang="en-US" sz="3600" b="1" dirty="0" err="1">
                <a:solidFill>
                  <a:srgbClr val="FF0000"/>
                </a:solidFill>
              </a:rPr>
              <a:t>chứa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đáp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án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đúng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 err="1">
                <a:solidFill>
                  <a:srgbClr val="FF0000"/>
                </a:solidFill>
              </a:rPr>
              <a:t>mà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các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em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tìm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được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nhé</a:t>
            </a:r>
            <a:r>
              <a:rPr lang="en-US" sz="3600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698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-1975" y="-215277"/>
            <a:ext cx="12176450" cy="701752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174539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1307213" y="990600"/>
              <a:ext cx="28533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/>
              <p:nvPr/>
            </p:nvSpPr>
            <p:spPr>
              <a:xfrm>
                <a:off x="3640355" y="578524"/>
                <a:ext cx="7490512" cy="1046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Điền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dấu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&lt; , &gt;, =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thích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hợp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vào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chỗ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4000" b="1" dirty="0" err="1">
                    <a:solidFill>
                      <a:srgbClr val="FF0000"/>
                    </a:solidFill>
                    <a:latin typeface="+mj-lt"/>
                  </a:rPr>
                  <a:t>chấm</a:t>
                </a:r>
                <a:endParaRPr lang="en-US" sz="4000" b="1" dirty="0">
                  <a:solidFill>
                    <a:srgbClr val="FF0000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𝟗𝟗𝟖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…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𝟎𝟎𝟎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55" y="578524"/>
                <a:ext cx="7490512" cy="1046440"/>
              </a:xfrm>
              <a:prstGeom prst="rect">
                <a:avLst/>
              </a:prstGeom>
              <a:blipFill>
                <a:blip r:embed="rId10"/>
                <a:stretch>
                  <a:fillRect l="-3336" t="-15116" r="-3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A. &gt;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595246" y="3914029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38461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  <a:latin typeface="+mj-lt"/>
                </a:rPr>
                <a:t>B. &lt;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C. =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hlinkClick r:id="" action="ppaction://media"/>
            <a:extLst>
              <a:ext uri="{FF2B5EF4-FFF2-40B4-BE49-F238E27FC236}">
                <a16:creationId xmlns:a16="http://schemas.microsoft.com/office/drawing/2014/main" id="{BBA87F3A-F0EA-4F3C-9195-80646DE095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2525822" y="7451500"/>
            <a:ext cx="7140357" cy="3902403"/>
          </a:xfrm>
          <a:custGeom>
            <a:avLst/>
            <a:gdLst>
              <a:gd name="connsiteX0" fmla="*/ 375384 w 7140357"/>
              <a:gd name="connsiteY0" fmla="*/ 0 h 3902403"/>
              <a:gd name="connsiteX1" fmla="*/ 6764973 w 7140357"/>
              <a:gd name="connsiteY1" fmla="*/ 0 h 3902403"/>
              <a:gd name="connsiteX2" fmla="*/ 6777079 w 7140357"/>
              <a:gd name="connsiteY2" fmla="*/ 1221 h 3902403"/>
              <a:gd name="connsiteX3" fmla="*/ 7140357 w 7140357"/>
              <a:gd name="connsiteY3" fmla="*/ 446948 h 3902403"/>
              <a:gd name="connsiteX4" fmla="*/ 7140357 w 7140357"/>
              <a:gd name="connsiteY4" fmla="*/ 3455454 h 3902403"/>
              <a:gd name="connsiteX5" fmla="*/ 6777079 w 7140357"/>
              <a:gd name="connsiteY5" fmla="*/ 3901182 h 3902403"/>
              <a:gd name="connsiteX6" fmla="*/ 6764963 w 7140357"/>
              <a:gd name="connsiteY6" fmla="*/ 3902403 h 3902403"/>
              <a:gd name="connsiteX7" fmla="*/ 375393 w 7140357"/>
              <a:gd name="connsiteY7" fmla="*/ 3902403 h 3902403"/>
              <a:gd name="connsiteX8" fmla="*/ 363277 w 7140357"/>
              <a:gd name="connsiteY8" fmla="*/ 3901182 h 3902403"/>
              <a:gd name="connsiteX9" fmla="*/ 9242 w 7140357"/>
              <a:gd name="connsiteY9" fmla="*/ 3547147 h 3902403"/>
              <a:gd name="connsiteX10" fmla="*/ 0 w 7140357"/>
              <a:gd name="connsiteY10" fmla="*/ 3455465 h 3902403"/>
              <a:gd name="connsiteX11" fmla="*/ 0 w 7140357"/>
              <a:gd name="connsiteY11" fmla="*/ 446938 h 3902403"/>
              <a:gd name="connsiteX12" fmla="*/ 9242 w 7140357"/>
              <a:gd name="connsiteY12" fmla="*/ 355256 h 3902403"/>
              <a:gd name="connsiteX13" fmla="*/ 363277 w 7140357"/>
              <a:gd name="connsiteY13" fmla="*/ 1221 h 390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40357" h="3902403">
                <a:moveTo>
                  <a:pt x="375384" y="0"/>
                </a:moveTo>
                <a:lnTo>
                  <a:pt x="6764973" y="0"/>
                </a:lnTo>
                <a:lnTo>
                  <a:pt x="6777079" y="1221"/>
                </a:lnTo>
                <a:cubicBezTo>
                  <a:pt x="6984401" y="43645"/>
                  <a:pt x="7140357" y="227083"/>
                  <a:pt x="7140357" y="446948"/>
                </a:cubicBezTo>
                <a:lnTo>
                  <a:pt x="7140357" y="3455454"/>
                </a:lnTo>
                <a:cubicBezTo>
                  <a:pt x="7140357" y="3675319"/>
                  <a:pt x="6984401" y="3858757"/>
                  <a:pt x="6777079" y="3901182"/>
                </a:cubicBezTo>
                <a:lnTo>
                  <a:pt x="6764963" y="3902403"/>
                </a:lnTo>
                <a:lnTo>
                  <a:pt x="375393" y="3902403"/>
                </a:lnTo>
                <a:lnTo>
                  <a:pt x="363277" y="3901182"/>
                </a:lnTo>
                <a:cubicBezTo>
                  <a:pt x="185572" y="3864818"/>
                  <a:pt x="45606" y="3724852"/>
                  <a:pt x="9242" y="3547147"/>
                </a:cubicBezTo>
                <a:lnTo>
                  <a:pt x="0" y="3455465"/>
                </a:lnTo>
                <a:lnTo>
                  <a:pt x="0" y="446938"/>
                </a:lnTo>
                <a:lnTo>
                  <a:pt x="9242" y="355256"/>
                </a:lnTo>
                <a:cubicBezTo>
                  <a:pt x="45606" y="177550"/>
                  <a:pt x="185572" y="37584"/>
                  <a:pt x="363277" y="1221"/>
                </a:cubicBezTo>
                <a:close/>
              </a:path>
            </a:pathLst>
          </a:cu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A56EB6E-A615-4151-A298-FEC429764D54}"/>
              </a:ext>
            </a:extLst>
          </p:cNvPr>
          <p:cNvSpPr/>
          <p:nvPr/>
        </p:nvSpPr>
        <p:spPr>
          <a:xfrm>
            <a:off x="-445979" y="-6944472"/>
            <a:ext cx="7140358" cy="39184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C048444-1D57-4ABD-9723-69BD54F5CC3E}"/>
              </a:ext>
            </a:extLst>
          </p:cNvPr>
          <p:cNvSpPr/>
          <p:nvPr/>
        </p:nvSpPr>
        <p:spPr>
          <a:xfrm>
            <a:off x="327242" y="-8296719"/>
            <a:ext cx="7140358" cy="3918448"/>
          </a:xfrm>
          <a:prstGeom prst="roundRect">
            <a:avLst>
              <a:gd name="adj" fmla="val 116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5455" y="9192881"/>
            <a:ext cx="5921091" cy="15117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8D9E7C-7B6B-4A69-ACEB-CD4DAA582DE4}"/>
              </a:ext>
            </a:extLst>
          </p:cNvPr>
          <p:cNvSpPr txBox="1"/>
          <p:nvPr/>
        </p:nvSpPr>
        <p:spPr>
          <a:xfrm>
            <a:off x="-2039364" y="3332202"/>
            <a:ext cx="159338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Âm thanh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kiểm tra đáp án</a:t>
            </a:r>
          </a:p>
        </p:txBody>
      </p:sp>
    </p:spTree>
    <p:extLst>
      <p:ext uri="{BB962C8B-B14F-4D97-AF65-F5344CB8AC3E}">
        <p14:creationId xmlns:p14="http://schemas.microsoft.com/office/powerpoint/2010/main" val="385594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3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video>
                  <p:cMediaNode vol="80000">
                    <p:cTn id="65" display="0">
                      <p:stCondLst>
                        <p:cond delay="indefinite"/>
                      </p:stCondLst>
                    </p:cTn>
                    <p:tgtEl>
                      <p:spTgt spid="35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3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video>
                  <p:cMediaNode vol="80000">
                    <p:cTn id="65" display="0">
                      <p:stCondLst>
                        <p:cond delay="indefinite"/>
                      </p:stCondLst>
                    </p:cTn>
                    <p:tgtEl>
                      <p:spTgt spid="35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-4409" y="0"/>
            <a:ext cx="12430451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4936" y="183584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1307213" y="990600"/>
              <a:ext cx="28533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/>
              <p:nvPr/>
            </p:nvSpPr>
            <p:spPr>
              <a:xfrm>
                <a:off x="3548067" y="409518"/>
                <a:ext cx="786112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Dấu &lt;, &gt;, = thích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hợp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để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điền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vào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chỗ chấm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𝟔𝟎𝟎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……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𝟓𝟕𝟗</m:t>
                      </m:r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67" y="409518"/>
                <a:ext cx="7861126" cy="1107996"/>
              </a:xfrm>
              <a:prstGeom prst="rect">
                <a:avLst/>
              </a:prstGeom>
              <a:blipFill>
                <a:blip r:embed="rId10"/>
                <a:stretch>
                  <a:fillRect l="-3178" t="-12637" r="-3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+mj-lt"/>
                </a:rPr>
                <a:t>A. &gt;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935022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70402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B. &lt;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11449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C. =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hlinkClick r:id="" action="ppaction://media"/>
            <a:extLst>
              <a:ext uri="{FF2B5EF4-FFF2-40B4-BE49-F238E27FC236}">
                <a16:creationId xmlns:a16="http://schemas.microsoft.com/office/drawing/2014/main" id="{769C2967-327D-4BCC-9E9A-DE3AC025031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61"/>
                </p14:media>
              </p:ext>
            </p:extLst>
          </p:nvPr>
        </p:nvPicPr>
        <p:blipFill>
          <a:blip r:embed="rId15"/>
          <a:srcRect l="205" r="205"/>
          <a:stretch>
            <a:fillRect/>
          </a:stretch>
        </p:blipFill>
        <p:spPr>
          <a:xfrm>
            <a:off x="2525821" y="7443477"/>
            <a:ext cx="7140358" cy="3918448"/>
          </a:xfrm>
          <a:custGeom>
            <a:avLst/>
            <a:gdLst>
              <a:gd name="connsiteX0" fmla="*/ 454971 w 7140358"/>
              <a:gd name="connsiteY0" fmla="*/ 0 h 3918448"/>
              <a:gd name="connsiteX1" fmla="*/ 6685387 w 7140358"/>
              <a:gd name="connsiteY1" fmla="*/ 0 h 3918448"/>
              <a:gd name="connsiteX2" fmla="*/ 7140358 w 7140358"/>
              <a:gd name="connsiteY2" fmla="*/ 454971 h 3918448"/>
              <a:gd name="connsiteX3" fmla="*/ 7140358 w 7140358"/>
              <a:gd name="connsiteY3" fmla="*/ 3463477 h 3918448"/>
              <a:gd name="connsiteX4" fmla="*/ 6685387 w 7140358"/>
              <a:gd name="connsiteY4" fmla="*/ 3918448 h 3918448"/>
              <a:gd name="connsiteX5" fmla="*/ 454971 w 7140358"/>
              <a:gd name="connsiteY5" fmla="*/ 3918448 h 3918448"/>
              <a:gd name="connsiteX6" fmla="*/ 0 w 7140358"/>
              <a:gd name="connsiteY6" fmla="*/ 3463477 h 3918448"/>
              <a:gd name="connsiteX7" fmla="*/ 0 w 7140358"/>
              <a:gd name="connsiteY7" fmla="*/ 454971 h 3918448"/>
              <a:gd name="connsiteX8" fmla="*/ 454971 w 7140358"/>
              <a:gd name="connsiteY8" fmla="*/ 0 h 3918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40358" h="3918448">
                <a:moveTo>
                  <a:pt x="454971" y="0"/>
                </a:moveTo>
                <a:lnTo>
                  <a:pt x="6685387" y="0"/>
                </a:lnTo>
                <a:cubicBezTo>
                  <a:pt x="6936661" y="0"/>
                  <a:pt x="7140358" y="203697"/>
                  <a:pt x="7140358" y="454971"/>
                </a:cubicBezTo>
                <a:lnTo>
                  <a:pt x="7140358" y="3463477"/>
                </a:lnTo>
                <a:cubicBezTo>
                  <a:pt x="7140358" y="3714751"/>
                  <a:pt x="6936661" y="3918448"/>
                  <a:pt x="6685387" y="3918448"/>
                </a:cubicBezTo>
                <a:lnTo>
                  <a:pt x="454971" y="3918448"/>
                </a:lnTo>
                <a:cubicBezTo>
                  <a:pt x="203697" y="3918448"/>
                  <a:pt x="0" y="3714751"/>
                  <a:pt x="0" y="3463477"/>
                </a:cubicBezTo>
                <a:lnTo>
                  <a:pt x="0" y="454971"/>
                </a:lnTo>
                <a:cubicBezTo>
                  <a:pt x="0" y="203697"/>
                  <a:pt x="203697" y="0"/>
                  <a:pt x="454971" y="0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12209" y="9192881"/>
            <a:ext cx="5767582" cy="15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4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2839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8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video>
                  <p:cMediaNode vol="80000">
                    <p:cTn id="66" display="0">
                      <p:stCondLst>
                        <p:cond delay="indefinite"/>
                      </p:stCondLst>
                    </p:cTn>
                    <p:tgtEl>
                      <p:spTgt spid="28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6" dur="1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2839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8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9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"/>
                      </p:tgtEl>
                    </p:cond>
                  </p:nextCondLst>
                </p:seq>
                <p:video>
                  <p:cMediaNode vol="80000">
                    <p:cTn id="66" display="0">
                      <p:stCondLst>
                        <p:cond delay="indefinite"/>
                      </p:stCondLst>
                    </p:cTn>
                    <p:tgtEl>
                      <p:spTgt spid="28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0" y="0"/>
            <a:ext cx="122047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174539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1307212" y="990600"/>
              <a:ext cx="28533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/>
              <p:nvPr/>
            </p:nvSpPr>
            <p:spPr>
              <a:xfrm>
                <a:off x="3669412" y="363141"/>
                <a:ext cx="7637988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Dấu &lt;,&gt;,=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thích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hợp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để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điền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vào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chỗ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trống</a:t>
                </a:r>
                <a:endParaRPr lang="en-US" sz="3600" b="1" dirty="0">
                  <a:solidFill>
                    <a:srgbClr val="FF0000"/>
                  </a:solidFill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𝟒𝟓𝟎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… 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𝟓𝟎𝟎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412" y="363141"/>
                <a:ext cx="7637988" cy="1846659"/>
              </a:xfrm>
              <a:prstGeom prst="rect">
                <a:avLst/>
              </a:prstGeom>
              <a:blipFill>
                <a:blip r:embed="rId10"/>
                <a:stretch>
                  <a:fillRect l="-3352" r="-3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560258" y="2172228"/>
            <a:ext cx="10959919" cy="1751545"/>
            <a:chOff x="490264" y="2136963"/>
            <a:chExt cx="10959919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010783" y="2676471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   A. &lt;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899942"/>
            <a:ext cx="11152145" cy="1468344"/>
            <a:chOff x="609600" y="3935022"/>
            <a:chExt cx="11152145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322345" y="4273903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B.&gt;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+mj-lt"/>
                </a:rPr>
                <a:t>C. =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hlinkClick r:id="" action="ppaction://media"/>
            <a:extLst>
              <a:ext uri="{FF2B5EF4-FFF2-40B4-BE49-F238E27FC236}">
                <a16:creationId xmlns:a16="http://schemas.microsoft.com/office/drawing/2014/main" id="{D8AF1AEC-3F85-4021-AE99-EB16E3C42A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2541061" y="7459828"/>
            <a:ext cx="7109878" cy="3885746"/>
          </a:xfrm>
          <a:custGeom>
            <a:avLst/>
            <a:gdLst>
              <a:gd name="connsiteX0" fmla="*/ 325142 w 7109878"/>
              <a:gd name="connsiteY0" fmla="*/ 0 h 3885746"/>
              <a:gd name="connsiteX1" fmla="*/ 6784737 w 7109878"/>
              <a:gd name="connsiteY1" fmla="*/ 0 h 3885746"/>
              <a:gd name="connsiteX2" fmla="*/ 6847243 w 7109878"/>
              <a:gd name="connsiteY2" fmla="*/ 19403 h 3885746"/>
              <a:gd name="connsiteX3" fmla="*/ 7089364 w 7109878"/>
              <a:gd name="connsiteY3" fmla="*/ 261525 h 3885746"/>
              <a:gd name="connsiteX4" fmla="*/ 7109878 w 7109878"/>
              <a:gd name="connsiteY4" fmla="*/ 327610 h 3885746"/>
              <a:gd name="connsiteX5" fmla="*/ 7109878 w 7109878"/>
              <a:gd name="connsiteY5" fmla="*/ 3558137 h 3885746"/>
              <a:gd name="connsiteX6" fmla="*/ 7089364 w 7109878"/>
              <a:gd name="connsiteY6" fmla="*/ 3624222 h 3885746"/>
              <a:gd name="connsiteX7" fmla="*/ 6847243 w 7109878"/>
              <a:gd name="connsiteY7" fmla="*/ 3866343 h 3885746"/>
              <a:gd name="connsiteX8" fmla="*/ 6784737 w 7109878"/>
              <a:gd name="connsiteY8" fmla="*/ 3885746 h 3885746"/>
              <a:gd name="connsiteX9" fmla="*/ 325141 w 7109878"/>
              <a:gd name="connsiteY9" fmla="*/ 3885746 h 3885746"/>
              <a:gd name="connsiteX10" fmla="*/ 262636 w 7109878"/>
              <a:gd name="connsiteY10" fmla="*/ 3866343 h 3885746"/>
              <a:gd name="connsiteX11" fmla="*/ 20514 w 7109878"/>
              <a:gd name="connsiteY11" fmla="*/ 3624222 h 3885746"/>
              <a:gd name="connsiteX12" fmla="*/ 0 w 7109878"/>
              <a:gd name="connsiteY12" fmla="*/ 3558137 h 3885746"/>
              <a:gd name="connsiteX13" fmla="*/ 0 w 7109878"/>
              <a:gd name="connsiteY13" fmla="*/ 327609 h 3885746"/>
              <a:gd name="connsiteX14" fmla="*/ 20514 w 7109878"/>
              <a:gd name="connsiteY14" fmla="*/ 261525 h 3885746"/>
              <a:gd name="connsiteX15" fmla="*/ 262636 w 7109878"/>
              <a:gd name="connsiteY15" fmla="*/ 19403 h 388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09878" h="3885746">
                <a:moveTo>
                  <a:pt x="325142" y="0"/>
                </a:moveTo>
                <a:lnTo>
                  <a:pt x="6784737" y="0"/>
                </a:lnTo>
                <a:lnTo>
                  <a:pt x="6847243" y="19403"/>
                </a:lnTo>
                <a:cubicBezTo>
                  <a:pt x="6956107" y="65449"/>
                  <a:pt x="7043319" y="152661"/>
                  <a:pt x="7089364" y="261525"/>
                </a:cubicBezTo>
                <a:lnTo>
                  <a:pt x="7109878" y="327610"/>
                </a:lnTo>
                <a:lnTo>
                  <a:pt x="7109878" y="3558137"/>
                </a:lnTo>
                <a:lnTo>
                  <a:pt x="7089364" y="3624222"/>
                </a:lnTo>
                <a:cubicBezTo>
                  <a:pt x="7043319" y="3733086"/>
                  <a:pt x="6956107" y="3820298"/>
                  <a:pt x="6847243" y="3866343"/>
                </a:cubicBezTo>
                <a:lnTo>
                  <a:pt x="6784737" y="3885746"/>
                </a:lnTo>
                <a:lnTo>
                  <a:pt x="325141" y="3885746"/>
                </a:lnTo>
                <a:lnTo>
                  <a:pt x="262636" y="3866343"/>
                </a:lnTo>
                <a:cubicBezTo>
                  <a:pt x="153772" y="3820298"/>
                  <a:pt x="66559" y="3733086"/>
                  <a:pt x="20514" y="3624222"/>
                </a:cubicBezTo>
                <a:lnTo>
                  <a:pt x="0" y="3558137"/>
                </a:lnTo>
                <a:lnTo>
                  <a:pt x="0" y="327609"/>
                </a:lnTo>
                <a:lnTo>
                  <a:pt x="20514" y="261525"/>
                </a:lnTo>
                <a:cubicBezTo>
                  <a:pt x="66559" y="152661"/>
                  <a:pt x="153772" y="65449"/>
                  <a:pt x="262636" y="19403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1787" y="9192881"/>
            <a:ext cx="5888426" cy="15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0550" y="156413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1307213" y="990600"/>
              <a:ext cx="28533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/>
              <p:nvPr/>
            </p:nvSpPr>
            <p:spPr>
              <a:xfrm>
                <a:off x="3602056" y="516542"/>
                <a:ext cx="7980344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Dấu &lt; ,&gt; =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thích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hợp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để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điền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vào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chỗ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chấm</a:t>
                </a:r>
                <a:endParaRPr lang="en-US" sz="3600" b="1" dirty="0">
                  <a:solidFill>
                    <a:srgbClr val="FF0000"/>
                  </a:solidFill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𝟏𝟎𝟏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𝟎𝟏𝟎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……   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𝟖𝟕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𝟔𝟗𝟗</m:t>
                      </m:r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6" y="516542"/>
                <a:ext cx="7980344" cy="1384995"/>
              </a:xfrm>
              <a:prstGeom prst="rect">
                <a:avLst/>
              </a:prstGeom>
              <a:blipFill>
                <a:blip r:embed="rId10"/>
                <a:stretch>
                  <a:fillRect l="-1681" t="-1013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A.&lt;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935022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70402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B.=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C.&gt;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hlinkClick r:id="" action="ppaction://media"/>
            <a:extLst>
              <a:ext uri="{FF2B5EF4-FFF2-40B4-BE49-F238E27FC236}">
                <a16:creationId xmlns:a16="http://schemas.microsoft.com/office/drawing/2014/main" id="{D8AF1AEC-3F85-4021-AE99-EB16E3C42A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2541061" y="7459828"/>
            <a:ext cx="7109878" cy="3885746"/>
          </a:xfrm>
          <a:custGeom>
            <a:avLst/>
            <a:gdLst>
              <a:gd name="connsiteX0" fmla="*/ 325142 w 7109878"/>
              <a:gd name="connsiteY0" fmla="*/ 0 h 3885746"/>
              <a:gd name="connsiteX1" fmla="*/ 6784737 w 7109878"/>
              <a:gd name="connsiteY1" fmla="*/ 0 h 3885746"/>
              <a:gd name="connsiteX2" fmla="*/ 6847243 w 7109878"/>
              <a:gd name="connsiteY2" fmla="*/ 19403 h 3885746"/>
              <a:gd name="connsiteX3" fmla="*/ 7089364 w 7109878"/>
              <a:gd name="connsiteY3" fmla="*/ 261525 h 3885746"/>
              <a:gd name="connsiteX4" fmla="*/ 7109878 w 7109878"/>
              <a:gd name="connsiteY4" fmla="*/ 327610 h 3885746"/>
              <a:gd name="connsiteX5" fmla="*/ 7109878 w 7109878"/>
              <a:gd name="connsiteY5" fmla="*/ 3558137 h 3885746"/>
              <a:gd name="connsiteX6" fmla="*/ 7089364 w 7109878"/>
              <a:gd name="connsiteY6" fmla="*/ 3624222 h 3885746"/>
              <a:gd name="connsiteX7" fmla="*/ 6847243 w 7109878"/>
              <a:gd name="connsiteY7" fmla="*/ 3866343 h 3885746"/>
              <a:gd name="connsiteX8" fmla="*/ 6784737 w 7109878"/>
              <a:gd name="connsiteY8" fmla="*/ 3885746 h 3885746"/>
              <a:gd name="connsiteX9" fmla="*/ 325141 w 7109878"/>
              <a:gd name="connsiteY9" fmla="*/ 3885746 h 3885746"/>
              <a:gd name="connsiteX10" fmla="*/ 262636 w 7109878"/>
              <a:gd name="connsiteY10" fmla="*/ 3866343 h 3885746"/>
              <a:gd name="connsiteX11" fmla="*/ 20514 w 7109878"/>
              <a:gd name="connsiteY11" fmla="*/ 3624222 h 3885746"/>
              <a:gd name="connsiteX12" fmla="*/ 0 w 7109878"/>
              <a:gd name="connsiteY12" fmla="*/ 3558137 h 3885746"/>
              <a:gd name="connsiteX13" fmla="*/ 0 w 7109878"/>
              <a:gd name="connsiteY13" fmla="*/ 327609 h 3885746"/>
              <a:gd name="connsiteX14" fmla="*/ 20514 w 7109878"/>
              <a:gd name="connsiteY14" fmla="*/ 261525 h 3885746"/>
              <a:gd name="connsiteX15" fmla="*/ 262636 w 7109878"/>
              <a:gd name="connsiteY15" fmla="*/ 19403 h 388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09878" h="3885746">
                <a:moveTo>
                  <a:pt x="325142" y="0"/>
                </a:moveTo>
                <a:lnTo>
                  <a:pt x="6784737" y="0"/>
                </a:lnTo>
                <a:lnTo>
                  <a:pt x="6847243" y="19403"/>
                </a:lnTo>
                <a:cubicBezTo>
                  <a:pt x="6956107" y="65449"/>
                  <a:pt x="7043319" y="152661"/>
                  <a:pt x="7089364" y="261525"/>
                </a:cubicBezTo>
                <a:lnTo>
                  <a:pt x="7109878" y="327610"/>
                </a:lnTo>
                <a:lnTo>
                  <a:pt x="7109878" y="3558137"/>
                </a:lnTo>
                <a:lnTo>
                  <a:pt x="7089364" y="3624222"/>
                </a:lnTo>
                <a:cubicBezTo>
                  <a:pt x="7043319" y="3733086"/>
                  <a:pt x="6956107" y="3820298"/>
                  <a:pt x="6847243" y="3866343"/>
                </a:cubicBezTo>
                <a:lnTo>
                  <a:pt x="6784737" y="3885746"/>
                </a:lnTo>
                <a:lnTo>
                  <a:pt x="325141" y="3885746"/>
                </a:lnTo>
                <a:lnTo>
                  <a:pt x="262636" y="3866343"/>
                </a:lnTo>
                <a:cubicBezTo>
                  <a:pt x="153772" y="3820298"/>
                  <a:pt x="66559" y="3733086"/>
                  <a:pt x="20514" y="3624222"/>
                </a:cubicBezTo>
                <a:lnTo>
                  <a:pt x="0" y="3558137"/>
                </a:lnTo>
                <a:lnTo>
                  <a:pt x="0" y="327609"/>
                </a:lnTo>
                <a:lnTo>
                  <a:pt x="20514" y="261525"/>
                </a:lnTo>
                <a:cubicBezTo>
                  <a:pt x="66559" y="152661"/>
                  <a:pt x="153772" y="65449"/>
                  <a:pt x="262636" y="19403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1787" y="9192881"/>
            <a:ext cx="5888426" cy="15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-1975" y="-215277"/>
            <a:ext cx="12176450" cy="701752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4200" y="174539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1307213" y="990600"/>
              <a:ext cx="28533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/>
              <p:nvPr/>
            </p:nvSpPr>
            <p:spPr>
              <a:xfrm>
                <a:off x="3640355" y="578524"/>
                <a:ext cx="7490512" cy="12926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Điền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dấu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&lt; , &gt;, =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thích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hợp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vào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chỗ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4000" b="1" dirty="0" err="1">
                    <a:solidFill>
                      <a:srgbClr val="FF0000"/>
                    </a:solidFill>
                    <a:latin typeface="+mj-lt"/>
                  </a:rPr>
                  <a:t>chấm</a:t>
                </a:r>
                <a:endParaRPr lang="en-US" sz="4000" b="1" dirty="0">
                  <a:solidFill>
                    <a:srgbClr val="FF0000"/>
                  </a:solidFill>
                  <a:latin typeface="+mj-lt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𝟑𝟔𝟏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𝟓𝟕𝟗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… …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𝟑𝟔𝟏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𝟓𝟖𝟎</m:t>
                      </m:r>
                    </m:oMath>
                  </m:oMathPara>
                </a14:m>
                <a:endParaRPr lang="en-US" sz="44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355" y="578524"/>
                <a:ext cx="7490512" cy="1292662"/>
              </a:xfrm>
              <a:prstGeom prst="rect">
                <a:avLst/>
              </a:prstGeom>
              <a:blipFill>
                <a:blip r:embed="rId10"/>
                <a:stretch>
                  <a:fillRect l="-3336" t="-12264" r="-3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A. &gt;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595246" y="3914029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38461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  <a:latin typeface="+mj-lt"/>
                </a:rPr>
                <a:t>B. &lt;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C. =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hlinkClick r:id="" action="ppaction://media"/>
            <a:extLst>
              <a:ext uri="{FF2B5EF4-FFF2-40B4-BE49-F238E27FC236}">
                <a16:creationId xmlns:a16="http://schemas.microsoft.com/office/drawing/2014/main" id="{BBA87F3A-F0EA-4F3C-9195-80646DE095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2525822" y="7451500"/>
            <a:ext cx="7140357" cy="3902403"/>
          </a:xfrm>
          <a:custGeom>
            <a:avLst/>
            <a:gdLst>
              <a:gd name="connsiteX0" fmla="*/ 375384 w 7140357"/>
              <a:gd name="connsiteY0" fmla="*/ 0 h 3902403"/>
              <a:gd name="connsiteX1" fmla="*/ 6764973 w 7140357"/>
              <a:gd name="connsiteY1" fmla="*/ 0 h 3902403"/>
              <a:gd name="connsiteX2" fmla="*/ 6777079 w 7140357"/>
              <a:gd name="connsiteY2" fmla="*/ 1221 h 3902403"/>
              <a:gd name="connsiteX3" fmla="*/ 7140357 w 7140357"/>
              <a:gd name="connsiteY3" fmla="*/ 446948 h 3902403"/>
              <a:gd name="connsiteX4" fmla="*/ 7140357 w 7140357"/>
              <a:gd name="connsiteY4" fmla="*/ 3455454 h 3902403"/>
              <a:gd name="connsiteX5" fmla="*/ 6777079 w 7140357"/>
              <a:gd name="connsiteY5" fmla="*/ 3901182 h 3902403"/>
              <a:gd name="connsiteX6" fmla="*/ 6764963 w 7140357"/>
              <a:gd name="connsiteY6" fmla="*/ 3902403 h 3902403"/>
              <a:gd name="connsiteX7" fmla="*/ 375393 w 7140357"/>
              <a:gd name="connsiteY7" fmla="*/ 3902403 h 3902403"/>
              <a:gd name="connsiteX8" fmla="*/ 363277 w 7140357"/>
              <a:gd name="connsiteY8" fmla="*/ 3901182 h 3902403"/>
              <a:gd name="connsiteX9" fmla="*/ 9242 w 7140357"/>
              <a:gd name="connsiteY9" fmla="*/ 3547147 h 3902403"/>
              <a:gd name="connsiteX10" fmla="*/ 0 w 7140357"/>
              <a:gd name="connsiteY10" fmla="*/ 3455465 h 3902403"/>
              <a:gd name="connsiteX11" fmla="*/ 0 w 7140357"/>
              <a:gd name="connsiteY11" fmla="*/ 446938 h 3902403"/>
              <a:gd name="connsiteX12" fmla="*/ 9242 w 7140357"/>
              <a:gd name="connsiteY12" fmla="*/ 355256 h 3902403"/>
              <a:gd name="connsiteX13" fmla="*/ 363277 w 7140357"/>
              <a:gd name="connsiteY13" fmla="*/ 1221 h 3902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40357" h="3902403">
                <a:moveTo>
                  <a:pt x="375384" y="0"/>
                </a:moveTo>
                <a:lnTo>
                  <a:pt x="6764973" y="0"/>
                </a:lnTo>
                <a:lnTo>
                  <a:pt x="6777079" y="1221"/>
                </a:lnTo>
                <a:cubicBezTo>
                  <a:pt x="6984401" y="43645"/>
                  <a:pt x="7140357" y="227083"/>
                  <a:pt x="7140357" y="446948"/>
                </a:cubicBezTo>
                <a:lnTo>
                  <a:pt x="7140357" y="3455454"/>
                </a:lnTo>
                <a:cubicBezTo>
                  <a:pt x="7140357" y="3675319"/>
                  <a:pt x="6984401" y="3858757"/>
                  <a:pt x="6777079" y="3901182"/>
                </a:cubicBezTo>
                <a:lnTo>
                  <a:pt x="6764963" y="3902403"/>
                </a:lnTo>
                <a:lnTo>
                  <a:pt x="375393" y="3902403"/>
                </a:lnTo>
                <a:lnTo>
                  <a:pt x="363277" y="3901182"/>
                </a:lnTo>
                <a:cubicBezTo>
                  <a:pt x="185572" y="3864818"/>
                  <a:pt x="45606" y="3724852"/>
                  <a:pt x="9242" y="3547147"/>
                </a:cubicBezTo>
                <a:lnTo>
                  <a:pt x="0" y="3455465"/>
                </a:lnTo>
                <a:lnTo>
                  <a:pt x="0" y="446938"/>
                </a:lnTo>
                <a:lnTo>
                  <a:pt x="9242" y="355256"/>
                </a:lnTo>
                <a:cubicBezTo>
                  <a:pt x="45606" y="177550"/>
                  <a:pt x="185572" y="37584"/>
                  <a:pt x="363277" y="1221"/>
                </a:cubicBezTo>
                <a:close/>
              </a:path>
            </a:pathLst>
          </a:cu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A56EB6E-A615-4151-A298-FEC429764D54}"/>
              </a:ext>
            </a:extLst>
          </p:cNvPr>
          <p:cNvSpPr/>
          <p:nvPr/>
        </p:nvSpPr>
        <p:spPr>
          <a:xfrm>
            <a:off x="-445979" y="-6944472"/>
            <a:ext cx="7140358" cy="391844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C048444-1D57-4ABD-9723-69BD54F5CC3E}"/>
              </a:ext>
            </a:extLst>
          </p:cNvPr>
          <p:cNvSpPr/>
          <p:nvPr/>
        </p:nvSpPr>
        <p:spPr>
          <a:xfrm>
            <a:off x="327242" y="-8296719"/>
            <a:ext cx="7140358" cy="3918448"/>
          </a:xfrm>
          <a:prstGeom prst="roundRect">
            <a:avLst>
              <a:gd name="adj" fmla="val 116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5455" y="9192881"/>
            <a:ext cx="5921091" cy="15117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8D9E7C-7B6B-4A69-ACEB-CD4DAA582DE4}"/>
              </a:ext>
            </a:extLst>
          </p:cNvPr>
          <p:cNvSpPr txBox="1"/>
          <p:nvPr/>
        </p:nvSpPr>
        <p:spPr>
          <a:xfrm>
            <a:off x="-2039364" y="3332202"/>
            <a:ext cx="159338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Âm thanh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kiểm tra đáp án</a:t>
            </a:r>
          </a:p>
        </p:txBody>
      </p:sp>
    </p:spTree>
    <p:extLst>
      <p:ext uri="{BB962C8B-B14F-4D97-AF65-F5344CB8AC3E}">
        <p14:creationId xmlns:p14="http://schemas.microsoft.com/office/powerpoint/2010/main" val="315898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3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video>
                  <p:cMediaNode vol="80000">
                    <p:cTn id="65" display="0">
                      <p:stCondLst>
                        <p:cond delay="indefinite"/>
                      </p:stCondLst>
                    </p:cTn>
                    <p:tgtEl>
                      <p:spTgt spid="35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seq concurrent="1" nextAc="seek">
                  <p:cTn id="32" restart="whenNotActive" fill="hold" evtFilter="cancelBubble" nodeType="interactiveSeq">
                    <p:stCondLst>
                      <p:cond evt="onClick" delay="0">
                        <p:tgtEl>
                          <p:spTgt spid="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" fill="hold">
                          <p:stCondLst>
                            <p:cond delay="0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6" dur="1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1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2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3" dur="300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7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1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6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57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8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1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" presetID="2" presetClass="exit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2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1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6"/>
                      </p:tgtEl>
                    </p:cond>
                  </p:nextCondLst>
                </p:seq>
                <p:video>
                  <p:cMediaNode vol="80000">
                    <p:cTn id="65" display="0">
                      <p:stCondLst>
                        <p:cond delay="indefinite"/>
                      </p:stCondLst>
                    </p:cTn>
                    <p:tgtEl>
                      <p:spTgt spid="35"/>
                    </p:tgtEl>
                  </p:cMediaNode>
                </p:video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160444" y="-31117"/>
            <a:ext cx="12192000" cy="685359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887421" y="245242"/>
            <a:ext cx="6512774" cy="53547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733561" y="35522"/>
            <a:ext cx="1778707" cy="192306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789396">
            <a:off x="10591354" y="3430818"/>
            <a:ext cx="1101897" cy="16106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697473">
            <a:off x="1636180" y="1395430"/>
            <a:ext cx="1149303" cy="11263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7840615">
            <a:off x="1691201" y="5478175"/>
            <a:ext cx="1565616" cy="51238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399666" y="1392806"/>
            <a:ext cx="707469" cy="70746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720983">
            <a:off x="7998853" y="1523761"/>
            <a:ext cx="939531" cy="161665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55811-7DDF-6C43-452D-AED8442A6C45}"/>
              </a:ext>
            </a:extLst>
          </p:cNvPr>
          <p:cNvGrpSpPr/>
          <p:nvPr/>
        </p:nvGrpSpPr>
        <p:grpSpPr>
          <a:xfrm rot="20903957">
            <a:off x="2629766" y="1851836"/>
            <a:ext cx="5575800" cy="1350876"/>
            <a:chOff x="9250499" y="-953596"/>
            <a:chExt cx="2955346" cy="14479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9038C4-B08D-5123-F69B-50293D82114A}"/>
                </a:ext>
              </a:extLst>
            </p:cNvPr>
            <p:cNvSpPr txBox="1"/>
            <p:nvPr/>
          </p:nvSpPr>
          <p:spPr>
            <a:xfrm rot="728911">
              <a:off x="9268814" y="-953596"/>
              <a:ext cx="2753007" cy="1418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0" dirty="0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UTM Showcard" panose="02040603050506020204" pitchFamily="18" charset="0"/>
                </a:rPr>
                <a:t>KHỞI ĐỘNG</a:t>
              </a:r>
              <a:endParaRPr lang="vi-VN" sz="8000" dirty="0">
                <a:ln w="1905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C3AC56-E696-78A0-B8BE-4AEE3B61635A}"/>
                </a:ext>
              </a:extLst>
            </p:cNvPr>
            <p:cNvSpPr txBox="1"/>
            <p:nvPr/>
          </p:nvSpPr>
          <p:spPr>
            <a:xfrm rot="728911">
              <a:off x="9250499" y="-924189"/>
              <a:ext cx="2955346" cy="141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00B0F0"/>
                  </a:solidFill>
                  <a:latin typeface="UTM Showcard" panose="02040603050506020204" pitchFamily="18" charset="0"/>
                </a:rPr>
                <a:t>K</a:t>
              </a:r>
              <a:r>
                <a:rPr lang="en-GB" sz="8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FFC000"/>
                  </a:solidFill>
                  <a:latin typeface="UTM Showcard" panose="02040603050506020204" pitchFamily="18" charset="0"/>
                </a:rPr>
                <a:t>H</a:t>
              </a:r>
              <a:r>
                <a:rPr lang="en-GB" sz="8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EDAFA1"/>
                  </a:solidFill>
                  <a:latin typeface="UTM Showcard" panose="02040603050506020204" pitchFamily="18" charset="0"/>
                </a:rPr>
                <a:t>Ở</a:t>
              </a:r>
              <a:r>
                <a:rPr lang="en-GB" sz="8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92D050"/>
                  </a:solidFill>
                  <a:latin typeface="UTM Showcard" panose="02040603050506020204" pitchFamily="18" charset="0"/>
                </a:rPr>
                <a:t>I</a:t>
              </a:r>
              <a:r>
                <a:rPr lang="en-GB" sz="8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00B0F0"/>
                  </a:solidFill>
                  <a:latin typeface="UTM Showcard" panose="02040603050506020204" pitchFamily="18" charset="0"/>
                </a:rPr>
                <a:t> </a:t>
              </a:r>
              <a:r>
                <a:rPr lang="en-GB" sz="8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FB812D"/>
                  </a:solidFill>
                  <a:latin typeface="UTM Showcard" panose="02040603050506020204" pitchFamily="18" charset="0"/>
                </a:rPr>
                <a:t>Đ</a:t>
              </a:r>
              <a:r>
                <a:rPr lang="en-GB" sz="8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FE5778"/>
                  </a:solidFill>
                  <a:latin typeface="UTM Showcard" panose="02040603050506020204" pitchFamily="18" charset="0"/>
                </a:rPr>
                <a:t>Ộ</a:t>
              </a:r>
              <a:r>
                <a:rPr lang="en-GB" sz="8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92D050"/>
                  </a:solidFill>
                  <a:latin typeface="UTM Showcard" panose="02040603050506020204" pitchFamily="18" charset="0"/>
                </a:rPr>
                <a:t>N</a:t>
              </a:r>
              <a:r>
                <a:rPr lang="en-GB" sz="8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FFFF00"/>
                  </a:solidFill>
                  <a:latin typeface="UTM Showcard" panose="02040603050506020204" pitchFamily="18" charset="0"/>
                </a:rPr>
                <a:t>G</a:t>
              </a:r>
              <a:endParaRPr lang="vi-VN" sz="8000" b="1" dirty="0">
                <a:ln w="15875">
                  <a:solidFill>
                    <a:schemeClr val="bg2">
                      <a:lumMod val="10000"/>
                    </a:schemeClr>
                  </a:solidFill>
                  <a:prstDash val="sysDash"/>
                </a:ln>
                <a:solidFill>
                  <a:srgbClr val="FFFF00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3DC6690-160F-0D44-745E-6707BB20DE0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>
            <a:off x="-727164" y="-66517"/>
            <a:ext cx="11886418" cy="14848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F9B9FC-D684-B28B-0CFE-794E5C75E96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795" b="94310" l="3229" r="99288">
                        <a14:foregroundMark x1="9734" y1="53825" x2="64767" y2="78451"/>
                        <a14:foregroundMark x1="64767" y1="78451" x2="81909" y2="69963"/>
                        <a14:foregroundMark x1="81909" y1="69963" x2="74786" y2="60914"/>
                        <a14:foregroundMark x1="74786" y1="60914" x2="16619" y2="63526"/>
                        <a14:foregroundMark x1="16619" y1="63526" x2="20655" y2="76026"/>
                        <a14:foregroundMark x1="20655" y1="76026" x2="80532" y2="83955"/>
                        <a14:foregroundMark x1="80532" y1="83955" x2="92355" y2="75280"/>
                        <a14:foregroundMark x1="92355" y1="75280" x2="92070" y2="61194"/>
                        <a14:foregroundMark x1="92070" y1="61194" x2="28395" y2="72668"/>
                        <a14:foregroundMark x1="28395" y1="72668" x2="11159" y2="60354"/>
                        <a14:foregroundMark x1="11159" y1="60354" x2="4891" y2="64366"/>
                        <a14:foregroundMark x1="4891" y1="64366" x2="12915" y2="78078"/>
                        <a14:foregroundMark x1="12915" y1="78078" x2="20085" y2="76119"/>
                        <a14:foregroundMark x1="20085" y1="76119" x2="22887" y2="77052"/>
                        <a14:foregroundMark x1="3276" y1="69590" x2="3276" y2="69590"/>
                        <a14:foregroundMark x1="95204" y1="74907" x2="95204" y2="74907"/>
                        <a14:foregroundMark x1="99288" y1="72108" x2="99288" y2="72108"/>
                        <a14:foregroundMark x1="16097" y1="86287" x2="20988" y2="90205"/>
                        <a14:foregroundMark x1="20988" y1="90205" x2="22032" y2="88340"/>
                        <a14:foregroundMark x1="28727" y1="89552" x2="31481" y2="90205"/>
                        <a14:foregroundMark x1="44729" y1="88619" x2="51045" y2="92910"/>
                        <a14:foregroundMark x1="51045" y1="92910" x2="52612" y2="87873"/>
                        <a14:foregroundMark x1="55888" y1="92071" x2="56505" y2="92257"/>
                        <a14:foregroundMark x1="56743" y1="92257" x2="57455" y2="94123"/>
                        <a14:foregroundMark x1="44634" y1="92724" x2="50332" y2="94310"/>
                        <a14:foregroundMark x1="50332" y1="94310" x2="50570" y2="94123"/>
                        <a14:backgroundMark x1="17236" y1="32276" x2="38746" y2="44030"/>
                        <a14:backgroundMark x1="38746" y1="44030" x2="43637" y2="38153"/>
                        <a14:backgroundMark x1="43637" y1="38153" x2="54891" y2="37407"/>
                        <a14:backgroundMark x1="54891" y1="37407" x2="62108" y2="43657"/>
                        <a14:backgroundMark x1="62108" y1="43657" x2="84710" y2="34701"/>
                        <a14:backgroundMark x1="84710" y1="34701" x2="85043" y2="35354"/>
                        <a14:backgroundMark x1="4986" y1="63899" x2="4986" y2="63899"/>
                        <a14:backgroundMark x1="4843" y1="64086" x2="5081" y2="64272"/>
                        <a14:backgroundMark x1="5318" y1="64552" x2="5318" y2="64552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660" y="4296791"/>
            <a:ext cx="9285989" cy="4112808"/>
          </a:xfrm>
          <a:prstGeom prst="rect">
            <a:avLst/>
          </a:prstGeom>
        </p:spPr>
      </p:pic>
      <p:sp>
        <p:nvSpPr>
          <p:cNvPr id="18" name="Freeform 24">
            <a:extLst>
              <a:ext uri="{FF2B5EF4-FFF2-40B4-BE49-F238E27FC236}">
                <a16:creationId xmlns:a16="http://schemas.microsoft.com/office/drawing/2014/main" id="{74F45646-B17F-CB74-203B-D29811DED28F}"/>
              </a:ext>
            </a:extLst>
          </p:cNvPr>
          <p:cNvSpPr/>
          <p:nvPr/>
        </p:nvSpPr>
        <p:spPr>
          <a:xfrm>
            <a:off x="6962094" y="3600199"/>
            <a:ext cx="3105137" cy="3571499"/>
          </a:xfrm>
          <a:custGeom>
            <a:avLst/>
            <a:gdLst/>
            <a:ahLst/>
            <a:cxnLst/>
            <a:rect l="l" t="t" r="r" b="b"/>
            <a:pathLst>
              <a:path w="2495368" h="2686803">
                <a:moveTo>
                  <a:pt x="0" y="0"/>
                </a:moveTo>
                <a:lnTo>
                  <a:pt x="2495367" y="0"/>
                </a:lnTo>
                <a:lnTo>
                  <a:pt x="2495367" y="2686803"/>
                </a:lnTo>
                <a:lnTo>
                  <a:pt x="0" y="2686803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D9EFE2D-3510-4569-C80C-155B90B39BB4}"/>
              </a:ext>
            </a:extLst>
          </p:cNvPr>
          <p:cNvSpPr/>
          <p:nvPr/>
        </p:nvSpPr>
        <p:spPr>
          <a:xfrm>
            <a:off x="560380" y="3323122"/>
            <a:ext cx="3827258" cy="3534757"/>
          </a:xfrm>
          <a:custGeom>
            <a:avLst/>
            <a:gdLst/>
            <a:ahLst/>
            <a:cxnLst/>
            <a:rect l="l" t="t" r="r" b="b"/>
            <a:pathLst>
              <a:path w="2452519" h="2371790">
                <a:moveTo>
                  <a:pt x="0" y="0"/>
                </a:moveTo>
                <a:lnTo>
                  <a:pt x="2452519" y="0"/>
                </a:lnTo>
                <a:lnTo>
                  <a:pt x="2452519" y="2371790"/>
                </a:lnTo>
                <a:lnTo>
                  <a:pt x="0" y="237179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 rot="-752723">
            <a:off x="3916225" y="3925399"/>
            <a:ext cx="1149510" cy="1510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2540B-E2B5-47BA-91F9-DE0EABB066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2"/>
          <a:stretch/>
        </p:blipFill>
        <p:spPr>
          <a:xfrm>
            <a:off x="28250" y="0"/>
            <a:ext cx="1217645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6D389C-1AD9-4B34-B86F-71DD2151E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30550" y="156413"/>
            <a:ext cx="8686800" cy="22937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044D04C-8885-45F7-B9B9-25E731689F94}"/>
              </a:ext>
            </a:extLst>
          </p:cNvPr>
          <p:cNvGrpSpPr/>
          <p:nvPr/>
        </p:nvGrpSpPr>
        <p:grpSpPr>
          <a:xfrm>
            <a:off x="609600" y="465992"/>
            <a:ext cx="2133600" cy="1743808"/>
            <a:chOff x="381000" y="449490"/>
            <a:chExt cx="2133600" cy="17438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BDF323-1074-4CE3-9DCD-133326598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1000" y="449490"/>
              <a:ext cx="2133600" cy="17438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51F268-9200-4776-B661-1501568788E8}"/>
                </a:ext>
              </a:extLst>
            </p:cNvPr>
            <p:cNvSpPr txBox="1"/>
            <p:nvPr/>
          </p:nvSpPr>
          <p:spPr>
            <a:xfrm>
              <a:off x="1307212" y="990600"/>
              <a:ext cx="285336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6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/>
              <p:nvPr/>
            </p:nvSpPr>
            <p:spPr>
              <a:xfrm>
                <a:off x="3602056" y="516542"/>
                <a:ext cx="7980344" cy="13849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Dấu &lt; ,&gt; =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thích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hợp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để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điền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vào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chỗ</a:t>
                </a:r>
                <a:r>
                  <a:rPr lang="en-US" sz="3600" b="1" dirty="0">
                    <a:solidFill>
                      <a:srgbClr val="FF0000"/>
                    </a:solidFill>
                    <a:latin typeface="+mj-lt"/>
                  </a:rPr>
                  <a:t> </a:t>
                </a:r>
                <a:r>
                  <a:rPr lang="en-US" sz="3600" b="1" dirty="0" err="1">
                    <a:solidFill>
                      <a:srgbClr val="FF0000"/>
                    </a:solidFill>
                    <a:latin typeface="+mj-lt"/>
                  </a:rPr>
                  <a:t>chấm</a:t>
                </a:r>
                <a:endParaRPr lang="en-US" sz="3600" b="1" dirty="0">
                  <a:solidFill>
                    <a:srgbClr val="FF0000"/>
                  </a:solidFill>
                  <a:latin typeface="+mj-lt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𝟓𝟕𝟏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……   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𝟓𝟕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𝟏𝟎𝟎</m:t>
                      </m:r>
                    </m:oMath>
                  </m:oMathPara>
                </a14:m>
                <a:endParaRPr lang="en-US" sz="3600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BB2E70D-186F-492E-8822-5944E17F7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056" y="516542"/>
                <a:ext cx="7980344" cy="1384995"/>
              </a:xfrm>
              <a:prstGeom prst="rect">
                <a:avLst/>
              </a:prstGeom>
              <a:blipFill>
                <a:blip r:embed="rId10"/>
                <a:stretch>
                  <a:fillRect l="-1681" t="-10132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Keo - 9Slide.vn">
            <a:extLst>
              <a:ext uri="{FF2B5EF4-FFF2-40B4-BE49-F238E27FC236}">
                <a16:creationId xmlns:a16="http://schemas.microsoft.com/office/drawing/2014/main" id="{3F9BD939-5013-4C52-BD34-1D9001C920CE}"/>
              </a:ext>
            </a:extLst>
          </p:cNvPr>
          <p:cNvGrpSpPr/>
          <p:nvPr/>
        </p:nvGrpSpPr>
        <p:grpSpPr>
          <a:xfrm>
            <a:off x="490264" y="2136963"/>
            <a:ext cx="11244536" cy="1751545"/>
            <a:chOff x="490264" y="2136963"/>
            <a:chExt cx="11244536" cy="175154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F7BD1A3-87C6-4150-B039-4C13E8C2DBDB}"/>
                </a:ext>
              </a:extLst>
            </p:cNvPr>
            <p:cNvSpPr/>
            <p:nvPr/>
          </p:nvSpPr>
          <p:spPr>
            <a:xfrm>
              <a:off x="1295400" y="2743200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A.&lt;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05EF34E3-FADD-4808-A6CE-FCD329437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0264" y="2136963"/>
              <a:ext cx="1524175" cy="1751545"/>
            </a:xfrm>
            <a:prstGeom prst="rect">
              <a:avLst/>
            </a:prstGeom>
          </p:spPr>
        </p:pic>
      </p:grpSp>
      <p:grpSp>
        <p:nvGrpSpPr>
          <p:cNvPr id="26" name="Bua - 9Slide.vn">
            <a:extLst>
              <a:ext uri="{FF2B5EF4-FFF2-40B4-BE49-F238E27FC236}">
                <a16:creationId xmlns:a16="http://schemas.microsoft.com/office/drawing/2014/main" id="{5E9C7BEF-19CD-4FDF-B098-00E605D1DAAE}"/>
              </a:ext>
            </a:extLst>
          </p:cNvPr>
          <p:cNvGrpSpPr/>
          <p:nvPr/>
        </p:nvGrpSpPr>
        <p:grpSpPr>
          <a:xfrm>
            <a:off x="609600" y="3935022"/>
            <a:ext cx="11125200" cy="1468344"/>
            <a:chOff x="609600" y="3935022"/>
            <a:chExt cx="11125200" cy="146834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C3F609AC-00FD-4AA8-8859-DFC33DD6D4AE}"/>
                </a:ext>
              </a:extLst>
            </p:cNvPr>
            <p:cNvSpPr/>
            <p:nvPr/>
          </p:nvSpPr>
          <p:spPr>
            <a:xfrm>
              <a:off x="1295400" y="4270402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B.=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B700D617-8037-41CA-863C-39850408B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39493">
              <a:off x="609600" y="3935022"/>
              <a:ext cx="1453885" cy="1468344"/>
            </a:xfrm>
            <a:prstGeom prst="rect">
              <a:avLst/>
            </a:prstGeom>
          </p:spPr>
        </p:pic>
      </p:grpSp>
      <p:grpSp>
        <p:nvGrpSpPr>
          <p:cNvPr id="27" name="Bao - 9Slide.vn">
            <a:extLst>
              <a:ext uri="{FF2B5EF4-FFF2-40B4-BE49-F238E27FC236}">
                <a16:creationId xmlns:a16="http://schemas.microsoft.com/office/drawing/2014/main" id="{F9D7D70F-A2AC-44CB-925C-FB528ECBD59F}"/>
              </a:ext>
            </a:extLst>
          </p:cNvPr>
          <p:cNvGrpSpPr/>
          <p:nvPr/>
        </p:nvGrpSpPr>
        <p:grpSpPr>
          <a:xfrm>
            <a:off x="537589" y="5248510"/>
            <a:ext cx="11197211" cy="1646551"/>
            <a:chOff x="537589" y="5248510"/>
            <a:chExt cx="11197211" cy="164655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B386F8-1E91-4358-9C7D-8FA463469EF3}"/>
                </a:ext>
              </a:extLst>
            </p:cNvPr>
            <p:cNvSpPr/>
            <p:nvPr/>
          </p:nvSpPr>
          <p:spPr>
            <a:xfrm>
              <a:off x="1295400" y="5733369"/>
              <a:ext cx="10439400" cy="941047"/>
            </a:xfrm>
            <a:prstGeom prst="roundRect">
              <a:avLst/>
            </a:prstGeom>
            <a:solidFill>
              <a:schemeClr val="bg1"/>
            </a:solidFill>
            <a:ln w="76200">
              <a:solidFill>
                <a:srgbClr val="5FC5E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C.&gt;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C7AB39B-B35D-47D3-8676-D7C1F203E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287755">
              <a:off x="537589" y="5248510"/>
              <a:ext cx="1597907" cy="1646551"/>
            </a:xfrm>
            <a:prstGeom prst="rect">
              <a:avLst/>
            </a:prstGeom>
          </p:spPr>
        </p:pic>
      </p:grpSp>
      <p:pic>
        <p:nvPicPr>
          <p:cNvPr id="29" name="59c3c5f047238">
            <a:hlinkClick r:id="" action="ppaction://media"/>
            <a:extLst>
              <a:ext uri="{FF2B5EF4-FFF2-40B4-BE49-F238E27FC236}">
                <a16:creationId xmlns:a16="http://schemas.microsoft.com/office/drawing/2014/main" id="{D439A22E-8CE5-4784-98F4-51B1999BAE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-1710825" y="1859813"/>
            <a:ext cx="1384390" cy="138439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868360-A492-498F-99FA-6C30158CC00C}"/>
              </a:ext>
            </a:extLst>
          </p:cNvPr>
          <p:cNvSpPr/>
          <p:nvPr/>
        </p:nvSpPr>
        <p:spPr>
          <a:xfrm>
            <a:off x="2326181" y="7299202"/>
            <a:ext cx="7539639" cy="4206998"/>
          </a:xfrm>
          <a:prstGeom prst="roundRect">
            <a:avLst>
              <a:gd name="adj" fmla="val 1268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hlinkClick r:id="" action="ppaction://media"/>
            <a:extLst>
              <a:ext uri="{FF2B5EF4-FFF2-40B4-BE49-F238E27FC236}">
                <a16:creationId xmlns:a16="http://schemas.microsoft.com/office/drawing/2014/main" id="{D8AF1AEC-3F85-4021-AE99-EB16E3C42A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rcRect/>
          <a:stretch>
            <a:fillRect/>
          </a:stretch>
        </p:blipFill>
        <p:spPr>
          <a:xfrm>
            <a:off x="2541061" y="7459828"/>
            <a:ext cx="7109878" cy="3885746"/>
          </a:xfrm>
          <a:custGeom>
            <a:avLst/>
            <a:gdLst>
              <a:gd name="connsiteX0" fmla="*/ 325142 w 7109878"/>
              <a:gd name="connsiteY0" fmla="*/ 0 h 3885746"/>
              <a:gd name="connsiteX1" fmla="*/ 6784737 w 7109878"/>
              <a:gd name="connsiteY1" fmla="*/ 0 h 3885746"/>
              <a:gd name="connsiteX2" fmla="*/ 6847243 w 7109878"/>
              <a:gd name="connsiteY2" fmla="*/ 19403 h 3885746"/>
              <a:gd name="connsiteX3" fmla="*/ 7089364 w 7109878"/>
              <a:gd name="connsiteY3" fmla="*/ 261525 h 3885746"/>
              <a:gd name="connsiteX4" fmla="*/ 7109878 w 7109878"/>
              <a:gd name="connsiteY4" fmla="*/ 327610 h 3885746"/>
              <a:gd name="connsiteX5" fmla="*/ 7109878 w 7109878"/>
              <a:gd name="connsiteY5" fmla="*/ 3558137 h 3885746"/>
              <a:gd name="connsiteX6" fmla="*/ 7089364 w 7109878"/>
              <a:gd name="connsiteY6" fmla="*/ 3624222 h 3885746"/>
              <a:gd name="connsiteX7" fmla="*/ 6847243 w 7109878"/>
              <a:gd name="connsiteY7" fmla="*/ 3866343 h 3885746"/>
              <a:gd name="connsiteX8" fmla="*/ 6784737 w 7109878"/>
              <a:gd name="connsiteY8" fmla="*/ 3885746 h 3885746"/>
              <a:gd name="connsiteX9" fmla="*/ 325141 w 7109878"/>
              <a:gd name="connsiteY9" fmla="*/ 3885746 h 3885746"/>
              <a:gd name="connsiteX10" fmla="*/ 262636 w 7109878"/>
              <a:gd name="connsiteY10" fmla="*/ 3866343 h 3885746"/>
              <a:gd name="connsiteX11" fmla="*/ 20514 w 7109878"/>
              <a:gd name="connsiteY11" fmla="*/ 3624222 h 3885746"/>
              <a:gd name="connsiteX12" fmla="*/ 0 w 7109878"/>
              <a:gd name="connsiteY12" fmla="*/ 3558137 h 3885746"/>
              <a:gd name="connsiteX13" fmla="*/ 0 w 7109878"/>
              <a:gd name="connsiteY13" fmla="*/ 327609 h 3885746"/>
              <a:gd name="connsiteX14" fmla="*/ 20514 w 7109878"/>
              <a:gd name="connsiteY14" fmla="*/ 261525 h 3885746"/>
              <a:gd name="connsiteX15" fmla="*/ 262636 w 7109878"/>
              <a:gd name="connsiteY15" fmla="*/ 19403 h 3885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09878" h="3885746">
                <a:moveTo>
                  <a:pt x="325142" y="0"/>
                </a:moveTo>
                <a:lnTo>
                  <a:pt x="6784737" y="0"/>
                </a:lnTo>
                <a:lnTo>
                  <a:pt x="6847243" y="19403"/>
                </a:lnTo>
                <a:cubicBezTo>
                  <a:pt x="6956107" y="65449"/>
                  <a:pt x="7043319" y="152661"/>
                  <a:pt x="7089364" y="261525"/>
                </a:cubicBezTo>
                <a:lnTo>
                  <a:pt x="7109878" y="327610"/>
                </a:lnTo>
                <a:lnTo>
                  <a:pt x="7109878" y="3558137"/>
                </a:lnTo>
                <a:lnTo>
                  <a:pt x="7089364" y="3624222"/>
                </a:lnTo>
                <a:cubicBezTo>
                  <a:pt x="7043319" y="3733086"/>
                  <a:pt x="6956107" y="3820298"/>
                  <a:pt x="6847243" y="3866343"/>
                </a:cubicBezTo>
                <a:lnTo>
                  <a:pt x="6784737" y="3885746"/>
                </a:lnTo>
                <a:lnTo>
                  <a:pt x="325141" y="3885746"/>
                </a:lnTo>
                <a:lnTo>
                  <a:pt x="262636" y="3866343"/>
                </a:lnTo>
                <a:cubicBezTo>
                  <a:pt x="153772" y="3820298"/>
                  <a:pt x="66559" y="3733086"/>
                  <a:pt x="20514" y="3624222"/>
                </a:cubicBezTo>
                <a:lnTo>
                  <a:pt x="0" y="3558137"/>
                </a:lnTo>
                <a:lnTo>
                  <a:pt x="0" y="327609"/>
                </a:lnTo>
                <a:lnTo>
                  <a:pt x="20514" y="261525"/>
                </a:lnTo>
                <a:cubicBezTo>
                  <a:pt x="66559" y="152661"/>
                  <a:pt x="153772" y="65449"/>
                  <a:pt x="262636" y="19403"/>
                </a:cubicBez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AE8F76-AC71-4A6A-A3C3-0FB3AAE5B2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1787" y="9192881"/>
            <a:ext cx="5888426" cy="15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5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 p14:presetBounceEnd="7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72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72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2000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2000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 p14:bounceEnd="71000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 p14:presetBounceEnd="7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 p14:bounceEnd="71000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 p14:presetBounceEnd="71000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 p14:bounceEnd="71000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31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9"/>
                    </p:tgtEl>
                  </p:cMediaNode>
                </p:audio>
                <p:video>
                  <p:cMediaNode vol="80000">
                    <p:cTn id="32" display="0">
                      <p:stCondLst>
                        <p:cond delay="indefinite"/>
                      </p:stCondLst>
                    </p:cTn>
                    <p:tgtEl>
                      <p:spTgt spid="31"/>
                    </p:tgtEl>
                  </p:cMediaNode>
                </p:video>
                <p:seq concurrent="1" nextAc="seek">
                  <p:cTn id="33" restart="whenNotActive" fill="hold" evtFilter="cancelBubble" nodeType="interactiveSeq">
                    <p:stCondLst>
                      <p:cond evt="onClick" delay="0">
                        <p:tgtEl>
                          <p:spTgt spid="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" fill="hold">
                          <p:stCondLst>
                            <p:cond delay="0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217 " pathEditMode="relative" rAng="0" ptsTypes="AA">
                                          <p:cBhvr>
                                            <p:cTn id="37" dur="1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6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4.81481E-6 L -0.00326 -0.73101 " pathEditMode="relative" rAng="0" ptsTypes="AA">
                                          <p:cBhvr>
                                            <p:cTn id="39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1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2" dur="4576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3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44" dur="3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45" presetID="42" presetClass="path" presetSubtype="0" accel="5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0 -4.44444E-6 L -0.00326 -0.73101 " pathEditMode="relative" rAng="0" ptsTypes="AA">
                                          <p:cBhvr>
                                            <p:cTn id="4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" y="-365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6076"/>
                                </p:stCondLst>
                                <p:childTnLst>
                                  <p:par>
                                    <p:cTn id="4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  <p:cmd type="call" cmd="stop">
                                          <p:cBhvr>
                                            <p:cTn id="57" dur="1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76"/>
                                </p:stCondLst>
                                <p:childTnLst>
                                  <p:par>
                                    <p:cTn id="59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7"/>
                      </p:tgtEl>
                    </p:cond>
                  </p:nextCondLst>
                </p:seq>
              </p:childTnLst>
            </p:cTn>
          </p:par>
        </p:tnLst>
        <p:bldLst>
          <p:bldP spid="13" grpId="0"/>
          <p:bldP spid="6" grpId="0" animBg="1"/>
          <p:bldP spid="6" grpId="1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6E3B3B-F53E-4FCA-A800-3B4DE0FE4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254397"/>
            <a:ext cx="6349207" cy="6349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27850A-6F17-4E79-A60F-BE34134B93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" y="0"/>
            <a:ext cx="12192000" cy="6858000"/>
          </a:xfrm>
          <a:prstGeom prst="rect">
            <a:avLst/>
          </a:prstGeom>
        </p:spPr>
      </p:pic>
      <p:pic>
        <p:nvPicPr>
          <p:cNvPr id="9" name="图片 5">
            <a:extLst>
              <a:ext uri="{FF2B5EF4-FFF2-40B4-BE49-F238E27FC236}">
                <a16:creationId xmlns:a16="http://schemas.microsoft.com/office/drawing/2014/main" id="{B53B75C2-A6B9-4AE6-8A6A-FE8DDF6D209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-19352" y="4862782"/>
            <a:ext cx="12211352" cy="2095215"/>
          </a:xfrm>
          <a:prstGeom prst="rect">
            <a:avLst/>
          </a:prstGeom>
        </p:spPr>
      </p:pic>
      <p:sp>
        <p:nvSpPr>
          <p:cNvPr id="12" name="Cloud Callout 9">
            <a:extLst>
              <a:ext uri="{FF2B5EF4-FFF2-40B4-BE49-F238E27FC236}">
                <a16:creationId xmlns:a16="http://schemas.microsoft.com/office/drawing/2014/main" id="{E1581F4C-2474-46EC-BE56-74153E10851F}"/>
              </a:ext>
            </a:extLst>
          </p:cNvPr>
          <p:cNvSpPr/>
          <p:nvPr/>
        </p:nvSpPr>
        <p:spPr>
          <a:xfrm>
            <a:off x="4420230" y="1155700"/>
            <a:ext cx="5815970" cy="3470015"/>
          </a:xfrm>
          <a:prstGeom prst="cloudCallout">
            <a:avLst>
              <a:gd name="adj1" fmla="val -62334"/>
              <a:gd name="adj2" fmla="val 389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B8E8B0-A509-4562-B752-92B784D05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4761" y="1621388"/>
            <a:ext cx="4362317" cy="2316701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prstTxWarp prst="textPlain">
              <a:avLst>
                <a:gd name="adj" fmla="val 47925"/>
              </a:avLst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267" b="1" dirty="0" err="1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altLang="en-US" sz="4267" b="1" dirty="0">
                <a:solidFill>
                  <a:srgbClr val="008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4" name="Picture 2" descr="Thinking Clipart Library Stock Child Student Reading - Student Thinking  Clipart, HD Png Download - vhv">
            <a:extLst>
              <a:ext uri="{FF2B5EF4-FFF2-40B4-BE49-F238E27FC236}">
                <a16:creationId xmlns:a16="http://schemas.microsoft.com/office/drawing/2014/main" id="{3440566A-E61A-4D0F-A6E9-A51520E0A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864" y="2558466"/>
            <a:ext cx="6085302" cy="50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5ABB865F-20B1-468E-33FB-587C96EE9979}"/>
              </a:ext>
            </a:extLst>
          </p:cNvPr>
          <p:cNvGrpSpPr/>
          <p:nvPr/>
        </p:nvGrpSpPr>
        <p:grpSpPr>
          <a:xfrm rot="20743540">
            <a:off x="326638" y="319214"/>
            <a:ext cx="3694660" cy="2036475"/>
            <a:chOff x="3762195" y="1154090"/>
            <a:chExt cx="5108103" cy="3205361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68FB9B6C-126D-E6D7-DCC0-55D325C11FB9}"/>
                </a:ext>
              </a:extLst>
            </p:cNvPr>
            <p:cNvSpPr/>
            <p:nvPr/>
          </p:nvSpPr>
          <p:spPr>
            <a:xfrm>
              <a:off x="3762195" y="1154090"/>
              <a:ext cx="5108103" cy="3205361"/>
            </a:xfrm>
            <a:custGeom>
              <a:avLst/>
              <a:gdLst/>
              <a:ahLst/>
              <a:cxnLst/>
              <a:rect l="l" t="t" r="r" b="b"/>
              <a:pathLst>
                <a:path w="1248855" h="1409145">
                  <a:moveTo>
                    <a:pt x="0" y="0"/>
                  </a:moveTo>
                  <a:lnTo>
                    <a:pt x="1248855" y="0"/>
                  </a:lnTo>
                  <a:lnTo>
                    <a:pt x="1248855" y="1409145"/>
                  </a:lnTo>
                  <a:lnTo>
                    <a:pt x="0" y="14091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7A9CCC-1ACE-EDE9-FD28-A2BDD0870684}"/>
                </a:ext>
              </a:extLst>
            </p:cNvPr>
            <p:cNvGrpSpPr/>
            <p:nvPr/>
          </p:nvGrpSpPr>
          <p:grpSpPr>
            <a:xfrm rot="20903957">
              <a:off x="5121825" y="2021424"/>
              <a:ext cx="3711491" cy="1726057"/>
              <a:chOff x="9979661" y="-819418"/>
              <a:chExt cx="1967205" cy="185014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25E158-756E-C864-95EF-7A6E6B7D83E6}"/>
                  </a:ext>
                </a:extLst>
              </p:cNvPr>
              <p:cNvSpPr txBox="1"/>
              <p:nvPr/>
            </p:nvSpPr>
            <p:spPr>
              <a:xfrm rot="728911">
                <a:off x="9980055" y="-819418"/>
                <a:ext cx="1254797" cy="1713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6000" dirty="0" err="1">
                    <a:ln w="190500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UTM Showcard" panose="02040603050506020204" pitchFamily="18" charset="0"/>
                  </a:rPr>
                  <a:t>Bài</a:t>
                </a:r>
                <a:r>
                  <a:rPr lang="en-GB" sz="6000" dirty="0">
                    <a:ln w="190500">
                      <a:solidFill>
                        <a:schemeClr val="bg1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UTM Showcard" panose="02040603050506020204" pitchFamily="18" charset="0"/>
                  </a:rPr>
                  <a:t> 3</a:t>
                </a:r>
                <a:endParaRPr lang="vi-VN" sz="6000" dirty="0">
                  <a:ln w="190500">
                    <a:solidFill>
                      <a:schemeClr val="bg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D7D476-58C9-5A9B-3967-EB83AAD6333F}"/>
                  </a:ext>
                </a:extLst>
              </p:cNvPr>
              <p:cNvSpPr txBox="1"/>
              <p:nvPr/>
            </p:nvSpPr>
            <p:spPr>
              <a:xfrm rot="728911">
                <a:off x="9979661" y="-682830"/>
                <a:ext cx="1967205" cy="1713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b="1" dirty="0" err="1">
                    <a:ln w="15875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  <a:solidFill>
                      <a:srgbClr val="00B0F0"/>
                    </a:solidFill>
                    <a:latin typeface="UTM Showcard" panose="02040603050506020204" pitchFamily="18" charset="0"/>
                  </a:rPr>
                  <a:t>Bài</a:t>
                </a:r>
                <a:r>
                  <a:rPr lang="en-GB" sz="6000" b="1" dirty="0">
                    <a:ln w="15875">
                      <a:solidFill>
                        <a:schemeClr val="bg2">
                          <a:lumMod val="10000"/>
                        </a:schemeClr>
                      </a:solidFill>
                      <a:prstDash val="sysDash"/>
                    </a:ln>
                    <a:solidFill>
                      <a:srgbClr val="00B0F0"/>
                    </a:solidFill>
                    <a:latin typeface="UTM Showcard" panose="02040603050506020204" pitchFamily="18" charset="0"/>
                  </a:rPr>
                  <a:t> 3</a:t>
                </a:r>
                <a:endParaRPr lang="vi-VN" sz="6000" b="1" dirty="0">
                  <a:ln w="15875">
                    <a:solidFill>
                      <a:schemeClr val="bg2">
                        <a:lumMod val="10000"/>
                      </a:schemeClr>
                    </a:solidFill>
                    <a:prstDash val="sysDash"/>
                  </a:ln>
                  <a:solidFill>
                    <a:srgbClr val="FE5778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708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1">
            <a:extLst>
              <a:ext uri="{FF2B5EF4-FFF2-40B4-BE49-F238E27FC236}">
                <a16:creationId xmlns:a16="http://schemas.microsoft.com/office/drawing/2014/main" id="{9BECF2DB-025D-FE8F-EC9C-80FF37B61C8C}"/>
              </a:ext>
            </a:extLst>
          </p:cNvPr>
          <p:cNvGrpSpPr/>
          <p:nvPr/>
        </p:nvGrpSpPr>
        <p:grpSpPr>
          <a:xfrm>
            <a:off x="-325040" y="487266"/>
            <a:ext cx="12211352" cy="5883467"/>
            <a:chOff x="341926" y="208486"/>
            <a:chExt cx="11441759" cy="5883467"/>
          </a:xfrm>
        </p:grpSpPr>
        <p:pic>
          <p:nvPicPr>
            <p:cNvPr id="9" name="134">
              <a:extLst>
                <a:ext uri="{FF2B5EF4-FFF2-40B4-BE49-F238E27FC236}">
                  <a16:creationId xmlns:a16="http://schemas.microsoft.com/office/drawing/2014/main" id="{79CC2B6E-1EC3-9AFC-1C7B-66821683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7478" y="208803"/>
              <a:ext cx="10876207" cy="5883150"/>
            </a:xfrm>
            <a:prstGeom prst="rect">
              <a:avLst/>
            </a:prstGeom>
          </p:spPr>
        </p:pic>
        <p:pic>
          <p:nvPicPr>
            <p:cNvPr id="10" name="135">
              <a:extLst>
                <a:ext uri="{FF2B5EF4-FFF2-40B4-BE49-F238E27FC236}">
                  <a16:creationId xmlns:a16="http://schemas.microsoft.com/office/drawing/2014/main" id="{FCB90C59-63E6-DF19-C389-1C76FDC7E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231" y="208725"/>
              <a:ext cx="10876207" cy="5846571"/>
            </a:xfrm>
            <a:prstGeom prst="rect">
              <a:avLst/>
            </a:prstGeom>
          </p:spPr>
        </p:pic>
        <p:pic>
          <p:nvPicPr>
            <p:cNvPr id="14" name="136">
              <a:extLst>
                <a:ext uri="{FF2B5EF4-FFF2-40B4-BE49-F238E27FC236}">
                  <a16:creationId xmlns:a16="http://schemas.microsoft.com/office/drawing/2014/main" id="{A144537F-2861-40E3-C98C-4DDC58407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3773" y="208486"/>
              <a:ext cx="10876207" cy="5785605"/>
            </a:xfrm>
            <a:prstGeom prst="rect">
              <a:avLst/>
            </a:prstGeom>
          </p:spPr>
        </p:pic>
        <p:pic>
          <p:nvPicPr>
            <p:cNvPr id="21" name="142">
              <a:extLst>
                <a:ext uri="{FF2B5EF4-FFF2-40B4-BE49-F238E27FC236}">
                  <a16:creationId xmlns:a16="http://schemas.microsoft.com/office/drawing/2014/main" id="{7DEB22F2-7DB3-429C-B8B9-AE3FF026E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926" y="784490"/>
              <a:ext cx="1054699" cy="4986960"/>
            </a:xfrm>
            <a:prstGeom prst="rect">
              <a:avLst/>
            </a:prstGeom>
          </p:spPr>
        </p:pic>
      </p:grpSp>
      <p:pic>
        <p:nvPicPr>
          <p:cNvPr id="30" name="图片 5">
            <a:extLst>
              <a:ext uri="{FF2B5EF4-FFF2-40B4-BE49-F238E27FC236}">
                <a16:creationId xmlns:a16="http://schemas.microsoft.com/office/drawing/2014/main" id="{CD2E739F-B6F7-B666-DCEB-8DE1055ECF8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39453" y="5015182"/>
            <a:ext cx="12211352" cy="2095215"/>
          </a:xfrm>
          <a:prstGeom prst="rect">
            <a:avLst/>
          </a:prstGeom>
        </p:spPr>
      </p:pic>
      <p:pic>
        <p:nvPicPr>
          <p:cNvPr id="35" name="Picture 2" descr="Thinking Clipart Library Stock Child Student Reading - Student Thinking  Clipart, HD Png Download - vhv">
            <a:extLst>
              <a:ext uri="{FF2B5EF4-FFF2-40B4-BE49-F238E27FC236}">
                <a16:creationId xmlns:a16="http://schemas.microsoft.com/office/drawing/2014/main" id="{35EF630D-1137-C3CE-D690-7560865BA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2895" y="3425767"/>
            <a:ext cx="4989531" cy="415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A5BAD579-1A35-C12D-B3FF-E016E5696CC3}"/>
              </a:ext>
            </a:extLst>
          </p:cNvPr>
          <p:cNvGrpSpPr/>
          <p:nvPr/>
        </p:nvGrpSpPr>
        <p:grpSpPr>
          <a:xfrm>
            <a:off x="2413727" y="2103002"/>
            <a:ext cx="8972729" cy="1225848"/>
            <a:chOff x="1327842" y="1700937"/>
            <a:chExt cx="10742589" cy="1225848"/>
          </a:xfrm>
        </p:grpSpPr>
        <p:pic>
          <p:nvPicPr>
            <p:cNvPr id="37" name="Picture 14">
              <a:extLst>
                <a:ext uri="{FF2B5EF4-FFF2-40B4-BE49-F238E27FC236}">
                  <a16:creationId xmlns:a16="http://schemas.microsoft.com/office/drawing/2014/main" id="{1987AA7A-FC6C-ECA7-9E84-14B07A37A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20471549">
              <a:off x="1327842" y="1722520"/>
              <a:ext cx="292155" cy="370218"/>
            </a:xfrm>
            <a:prstGeom prst="rect">
              <a:avLst/>
            </a:prstGeom>
          </p:spPr>
        </p:pic>
        <p:sp>
          <p:nvSpPr>
            <p:cNvPr id="38" name="TextBox 11">
              <a:extLst>
                <a:ext uri="{FF2B5EF4-FFF2-40B4-BE49-F238E27FC236}">
                  <a16:creationId xmlns:a16="http://schemas.microsoft.com/office/drawing/2014/main" id="{D15EC0CC-6B41-EF1F-16A6-97292A284032}"/>
                </a:ext>
              </a:extLst>
            </p:cNvPr>
            <p:cNvSpPr txBox="1"/>
            <p:nvPr/>
          </p:nvSpPr>
          <p:spPr>
            <a:xfrm>
              <a:off x="1340488" y="1700937"/>
              <a:ext cx="10729943" cy="12258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1058" lvl="1" indent="-275529" algn="just">
                <a:lnSpc>
                  <a:spcPct val="150000"/>
                </a:lnSpc>
                <a:buFont typeface="Arial"/>
                <a:buChar char="•"/>
              </a:pPr>
              <a:r>
                <a:rPr lang="vi-VN" sz="2800" b="1" dirty="0">
                  <a:solidFill>
                    <a:srgbClr val="272626"/>
                  </a:solidFill>
                  <a:latin typeface="Andika"/>
                </a:rPr>
                <a:t>So sánh dựa trên số chữ số: </a:t>
              </a:r>
              <a:r>
                <a:rPr lang="vi-VN" sz="2800" b="1" dirty="0">
                  <a:solidFill>
                    <a:srgbClr val="0070C0"/>
                  </a:solidFill>
                  <a:latin typeface="Andika"/>
                </a:rPr>
                <a:t>Số có nhiều chữ số hơn là số lớn hơn</a:t>
              </a:r>
              <a:r>
                <a:rPr lang="en-US" sz="2800" b="1" dirty="0">
                  <a:solidFill>
                    <a:srgbClr val="0070C0"/>
                  </a:solidFill>
                  <a:latin typeface="Andika"/>
                </a:rPr>
                <a:t> 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A8DF3F9-FF4E-2312-0F72-F03DEF30192B}"/>
              </a:ext>
            </a:extLst>
          </p:cNvPr>
          <p:cNvGrpSpPr/>
          <p:nvPr/>
        </p:nvGrpSpPr>
        <p:grpSpPr>
          <a:xfrm>
            <a:off x="2363749" y="3314096"/>
            <a:ext cx="9022707" cy="2025183"/>
            <a:chOff x="1284228" y="654757"/>
            <a:chExt cx="9608963" cy="2025183"/>
          </a:xfrm>
        </p:grpSpPr>
        <p:pic>
          <p:nvPicPr>
            <p:cNvPr id="43" name="Picture 14">
              <a:extLst>
                <a:ext uri="{FF2B5EF4-FFF2-40B4-BE49-F238E27FC236}">
                  <a16:creationId xmlns:a16="http://schemas.microsoft.com/office/drawing/2014/main" id="{A21706C3-ABBD-152A-8F29-F244E024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 rot="20471549">
              <a:off x="1284228" y="654757"/>
              <a:ext cx="348518" cy="441641"/>
            </a:xfrm>
            <a:prstGeom prst="rect">
              <a:avLst/>
            </a:prstGeom>
          </p:spPr>
        </p:pic>
        <p:sp>
          <p:nvSpPr>
            <p:cNvPr id="44" name="TextBox 11">
              <a:extLst>
                <a:ext uri="{FF2B5EF4-FFF2-40B4-BE49-F238E27FC236}">
                  <a16:creationId xmlns:a16="http://schemas.microsoft.com/office/drawing/2014/main" id="{46688BFF-CDAB-1F6D-1820-9CCF8E222BFF}"/>
                </a:ext>
              </a:extLst>
            </p:cNvPr>
            <p:cNvSpPr txBox="1"/>
            <p:nvPr/>
          </p:nvSpPr>
          <p:spPr>
            <a:xfrm>
              <a:off x="1325055" y="807761"/>
              <a:ext cx="9568136" cy="18721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1058" lvl="1" indent="-275529" algn="just">
                <a:lnSpc>
                  <a:spcPct val="150000"/>
                </a:lnSpc>
                <a:buFont typeface="Arial"/>
                <a:buChar char="•"/>
              </a:pPr>
              <a:r>
                <a:rPr lang="vi-VN" sz="2800" b="1" dirty="0">
                  <a:solidFill>
                    <a:srgbClr val="272626"/>
                  </a:solidFill>
                  <a:latin typeface="Andika"/>
                </a:rPr>
                <a:t>Khi hai số có cùng số chữ số: </a:t>
              </a:r>
              <a:r>
                <a:rPr lang="vi-VN" sz="2800" b="1" dirty="0">
                  <a:solidFill>
                    <a:srgbClr val="00B050"/>
                  </a:solidFill>
                  <a:latin typeface="Andika"/>
                </a:rPr>
                <a:t>So sánh từng chữ số từ trái sang phải đến khi tìm thấy chữ số khác nhau. Chữ số nào lớn hơn ở vị trí đầu tiên khác nhau thì số đó lớn hơn. </a:t>
              </a:r>
              <a:endParaRPr lang="en-US" sz="2800" b="1" dirty="0">
                <a:solidFill>
                  <a:srgbClr val="00B050"/>
                </a:solidFill>
                <a:latin typeface="Andika"/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38EBBC38-B91C-EEE1-61E5-789AEC324B2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H="1">
            <a:off x="-1445255" y="-158974"/>
            <a:ext cx="14451782" cy="1484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9B5258-5DC0-5E7F-B90F-15AA2A603A90}"/>
              </a:ext>
            </a:extLst>
          </p:cNvPr>
          <p:cNvSpPr txBox="1"/>
          <p:nvPr/>
        </p:nvSpPr>
        <p:spPr>
          <a:xfrm>
            <a:off x="1039699" y="1267308"/>
            <a:ext cx="92566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1" dirty="0">
                <a:solidFill>
                  <a:schemeClr val="accent2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 hai cách chính để so sánh hai số tự nhiên:</a:t>
            </a:r>
            <a:endParaRPr lang="en-US" sz="36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48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52A961-CA0A-0C65-9B0A-42A9EED86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8973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2BFBB88-D01E-C3F8-22CE-4D601CC5F962}"/>
              </a:ext>
            </a:extLst>
          </p:cNvPr>
          <p:cNvGrpSpPr/>
          <p:nvPr/>
        </p:nvGrpSpPr>
        <p:grpSpPr>
          <a:xfrm>
            <a:off x="89450" y="1170813"/>
            <a:ext cx="8511625" cy="3643955"/>
            <a:chOff x="89450" y="1170813"/>
            <a:chExt cx="8511625" cy="364395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8534748-B582-026E-9CF7-8C3BE6E0AA64}"/>
                </a:ext>
              </a:extLst>
            </p:cNvPr>
            <p:cNvSpPr txBox="1"/>
            <p:nvPr/>
          </p:nvSpPr>
          <p:spPr>
            <a:xfrm>
              <a:off x="89450" y="1170813"/>
              <a:ext cx="8511625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1500" dirty="0">
                  <a:ln w="409575">
                    <a:solidFill>
                      <a:schemeClr val="bg1"/>
                    </a:solidFill>
                  </a:ln>
                  <a:effectLst>
                    <a:innerShdw dist="50800" dir="13500000">
                      <a:srgbClr val="FFDF92"/>
                    </a:innerShdw>
                  </a:effectLst>
                  <a:latin typeface="#9Slide03 SVNEvery Movie Every " panose="02000500000000000000" pitchFamily="2" charset="-93"/>
                </a:rPr>
                <a:t>Tạm biệt các em</a:t>
              </a:r>
              <a:r>
                <a:rPr lang="en-US" sz="11500" dirty="0">
                  <a:ln w="409575">
                    <a:solidFill>
                      <a:schemeClr val="bg1"/>
                    </a:solidFill>
                  </a:ln>
                  <a:effectLst>
                    <a:innerShdw dist="50800" dir="13500000">
                      <a:srgbClr val="FFDF92"/>
                    </a:innerShdw>
                  </a:effectLst>
                  <a:latin typeface="#9Slide03 SVNEvery Movie Every " panose="02000500000000000000" pitchFamily="2" charset="-93"/>
                </a:rPr>
                <a:t>!</a:t>
              </a:r>
              <a:endParaRPr lang="vi-VN" sz="11500" dirty="0">
                <a:ln w="409575">
                  <a:solidFill>
                    <a:schemeClr val="bg1"/>
                  </a:solidFill>
                </a:ln>
                <a:effectLst>
                  <a:innerShdw dist="50800" dir="13500000">
                    <a:srgbClr val="FFDF92"/>
                  </a:innerShdw>
                </a:effectLst>
                <a:latin typeface="#9Slide03 SVNEvery Movie Every " panose="02000500000000000000" pitchFamily="2" charset="-93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0E8988-62CF-858C-3048-53ADD496E2F7}"/>
                </a:ext>
              </a:extLst>
            </p:cNvPr>
            <p:cNvSpPr txBox="1"/>
            <p:nvPr/>
          </p:nvSpPr>
          <p:spPr>
            <a:xfrm>
              <a:off x="89450" y="1183005"/>
              <a:ext cx="8511625" cy="363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1500" dirty="0">
                  <a:gradFill>
                    <a:gsLst>
                      <a:gs pos="0">
                        <a:srgbClr val="FF87EE"/>
                      </a:gs>
                      <a:gs pos="44000">
                        <a:srgbClr val="8540CB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#9Slide03 SVNEvery Movie Every " panose="02000500000000000000" pitchFamily="2" charset="-93"/>
                </a:rPr>
                <a:t>Tạm biệt các em</a:t>
              </a:r>
              <a:r>
                <a:rPr lang="en-US" sz="11500" dirty="0">
                  <a:gradFill>
                    <a:gsLst>
                      <a:gs pos="0">
                        <a:srgbClr val="FF87EE"/>
                      </a:gs>
                      <a:gs pos="44000">
                        <a:srgbClr val="8540CB"/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  <a:latin typeface="#9Slide03 SVNEvery Movie Every " panose="02000500000000000000" pitchFamily="2" charset="-93"/>
                </a:rPr>
                <a:t>!</a:t>
              </a:r>
              <a:endParaRPr lang="vi-VN" sz="11500" dirty="0">
                <a:gradFill>
                  <a:gsLst>
                    <a:gs pos="0">
                      <a:srgbClr val="FF87EE"/>
                    </a:gs>
                    <a:gs pos="44000">
                      <a:srgbClr val="8540CB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#9Slide03 SVNEvery Movie Every " panose="02000500000000000000" pitchFamily="2" charset="-93"/>
              </a:endParaRPr>
            </a:p>
          </p:txBody>
        </p:sp>
      </p:grpSp>
      <p:grpSp>
        <p:nvGrpSpPr>
          <p:cNvPr id="9" name="组合 3">
            <a:extLst>
              <a:ext uri="{FF2B5EF4-FFF2-40B4-BE49-F238E27FC236}">
                <a16:creationId xmlns:a16="http://schemas.microsoft.com/office/drawing/2014/main" id="{D23BC104-E260-514D-BA35-011BB3C04F43}"/>
              </a:ext>
            </a:extLst>
          </p:cNvPr>
          <p:cNvGrpSpPr/>
          <p:nvPr/>
        </p:nvGrpSpPr>
        <p:grpSpPr>
          <a:xfrm rot="19985425">
            <a:off x="7398066" y="3495597"/>
            <a:ext cx="6123940" cy="6123940"/>
            <a:chOff x="3034030" y="3728085"/>
            <a:chExt cx="6123940" cy="6123940"/>
          </a:xfrm>
        </p:grpSpPr>
        <p:pic>
          <p:nvPicPr>
            <p:cNvPr id="12" name="图片 2">
              <a:extLst>
                <a:ext uri="{FF2B5EF4-FFF2-40B4-BE49-F238E27FC236}">
                  <a16:creationId xmlns:a16="http://schemas.microsoft.com/office/drawing/2014/main" id="{F3480A84-0150-B224-369A-34992081A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4030" y="3728085"/>
              <a:ext cx="6123940" cy="6123940"/>
            </a:xfrm>
            <a:prstGeom prst="rect">
              <a:avLst/>
            </a:prstGeom>
          </p:spPr>
        </p:pic>
        <p:pic>
          <p:nvPicPr>
            <p:cNvPr id="13" name="图片 10">
              <a:extLst>
                <a:ext uri="{FF2B5EF4-FFF2-40B4-BE49-F238E27FC236}">
                  <a16:creationId xmlns:a16="http://schemas.microsoft.com/office/drawing/2014/main" id="{DDD6B8B8-2DB9-C95C-E76B-3BEE8E278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V="1">
              <a:off x="3452686" y="4344520"/>
              <a:ext cx="5179051" cy="2095500"/>
            </a:xfrm>
            <a:prstGeom prst="rect">
              <a:avLst/>
            </a:prstGeom>
          </p:spPr>
        </p:pic>
      </p:grpSp>
      <p:pic>
        <p:nvPicPr>
          <p:cNvPr id="14" name="图片 25">
            <a:extLst>
              <a:ext uri="{FF2B5EF4-FFF2-40B4-BE49-F238E27FC236}">
                <a16:creationId xmlns:a16="http://schemas.microsoft.com/office/drawing/2014/main" id="{7A415D44-EE74-3CF9-F379-EF931EDFE4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50" y="4365172"/>
            <a:ext cx="3200400" cy="2817416"/>
          </a:xfrm>
          <a:prstGeom prst="rect">
            <a:avLst/>
          </a:prstGeom>
        </p:spPr>
      </p:pic>
      <p:pic>
        <p:nvPicPr>
          <p:cNvPr id="17" name="图片 6">
            <a:extLst>
              <a:ext uri="{FF2B5EF4-FFF2-40B4-BE49-F238E27FC236}">
                <a16:creationId xmlns:a16="http://schemas.microsoft.com/office/drawing/2014/main" id="{03768CF4-364C-245F-9869-A0DF4185E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45043">
            <a:off x="5775029" y="5297953"/>
            <a:ext cx="1662881" cy="1781012"/>
          </a:xfrm>
          <a:prstGeom prst="rect">
            <a:avLst/>
          </a:prstGeom>
        </p:spPr>
      </p:pic>
      <p:pic>
        <p:nvPicPr>
          <p:cNvPr id="18" name="图片 8">
            <a:extLst>
              <a:ext uri="{FF2B5EF4-FFF2-40B4-BE49-F238E27FC236}">
                <a16:creationId xmlns:a16="http://schemas.microsoft.com/office/drawing/2014/main" id="{225C39B9-8BC1-23B9-5493-E6768E23B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546469">
            <a:off x="7687718" y="2257145"/>
            <a:ext cx="2005613" cy="2006600"/>
          </a:xfrm>
          <a:prstGeom prst="rect">
            <a:avLst/>
          </a:prstGeom>
        </p:spPr>
      </p:pic>
      <p:pic>
        <p:nvPicPr>
          <p:cNvPr id="19" name="图片 9">
            <a:extLst>
              <a:ext uri="{FF2B5EF4-FFF2-40B4-BE49-F238E27FC236}">
                <a16:creationId xmlns:a16="http://schemas.microsoft.com/office/drawing/2014/main" id="{6E582D40-B23D-A8D8-DA26-EF0DAE771D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472402">
            <a:off x="7283024" y="3821370"/>
            <a:ext cx="1243988" cy="876300"/>
          </a:xfrm>
          <a:prstGeom prst="rect">
            <a:avLst/>
          </a:prstGeom>
        </p:spPr>
      </p:pic>
      <p:pic>
        <p:nvPicPr>
          <p:cNvPr id="20" name="图片 4">
            <a:extLst>
              <a:ext uri="{FF2B5EF4-FFF2-40B4-BE49-F238E27FC236}">
                <a16:creationId xmlns:a16="http://schemas.microsoft.com/office/drawing/2014/main" id="{1E0D811C-68E8-5747-7054-93092F4C9B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034836">
            <a:off x="9956816" y="2245119"/>
            <a:ext cx="1326747" cy="1677257"/>
          </a:xfrm>
          <a:prstGeom prst="rect">
            <a:avLst/>
          </a:prstGeom>
        </p:spPr>
      </p:pic>
      <p:sp>
        <p:nvSpPr>
          <p:cNvPr id="21" name="Freeform 19">
            <a:extLst>
              <a:ext uri="{FF2B5EF4-FFF2-40B4-BE49-F238E27FC236}">
                <a16:creationId xmlns:a16="http://schemas.microsoft.com/office/drawing/2014/main" id="{33939E71-EAA7-378C-95CE-B968E964A570}"/>
              </a:ext>
            </a:extLst>
          </p:cNvPr>
          <p:cNvSpPr/>
          <p:nvPr/>
        </p:nvSpPr>
        <p:spPr>
          <a:xfrm>
            <a:off x="4557153" y="4826960"/>
            <a:ext cx="1410589" cy="2179268"/>
          </a:xfrm>
          <a:custGeom>
            <a:avLst/>
            <a:gdLst/>
            <a:ahLst/>
            <a:cxnLst/>
            <a:rect l="l" t="t" r="r" b="b"/>
            <a:pathLst>
              <a:path w="1075797" h="1374820">
                <a:moveTo>
                  <a:pt x="0" y="0"/>
                </a:moveTo>
                <a:lnTo>
                  <a:pt x="1075797" y="0"/>
                </a:lnTo>
                <a:lnTo>
                  <a:pt x="1075797" y="1374821"/>
                </a:lnTo>
                <a:lnTo>
                  <a:pt x="0" y="13748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3BF854-FF03-27CF-AF21-F968899319B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1860" flipH="1">
            <a:off x="10301840" y="291402"/>
            <a:ext cx="1565366" cy="18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71;p1">
            <a:hlinkClick r:id="rId2" action="ppaction://hlinksldjump"/>
          </p:cNvPr>
          <p:cNvSpPr/>
          <p:nvPr/>
        </p:nvSpPr>
        <p:spPr>
          <a:xfrm>
            <a:off x="4115635" y="3842435"/>
            <a:ext cx="1337688" cy="1337688"/>
          </a:xfrm>
          <a:prstGeom prst="roundRect">
            <a:avLst>
              <a:gd name="adj" fmla="val 16667"/>
            </a:avLst>
          </a:prstGeom>
          <a:solidFill>
            <a:srgbClr val="92D050">
              <a:alpha val="72000"/>
            </a:srgbClr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1</a:t>
            </a:r>
            <a:endParaRPr sz="4400" b="1" i="0" u="none" strike="noStrike" cap="none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</p:txBody>
      </p:sp>
      <p:sp>
        <p:nvSpPr>
          <p:cNvPr id="7" name="Google Shape;172;p1">
            <a:hlinkClick r:id="rId3" action="ppaction://hlinksldjump"/>
          </p:cNvPr>
          <p:cNvSpPr/>
          <p:nvPr/>
        </p:nvSpPr>
        <p:spPr>
          <a:xfrm>
            <a:off x="6288504" y="3850422"/>
            <a:ext cx="1337688" cy="1337688"/>
          </a:xfrm>
          <a:prstGeom prst="roundRect">
            <a:avLst>
              <a:gd name="adj" fmla="val 16667"/>
            </a:avLst>
          </a:prstGeom>
          <a:solidFill>
            <a:srgbClr val="92D050">
              <a:alpha val="72000"/>
            </a:srgbClr>
          </a:solidFill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2</a:t>
            </a:r>
            <a:endParaRPr sz="4400" b="1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</p:txBody>
      </p:sp>
      <p:pic>
        <p:nvPicPr>
          <p:cNvPr id="12" name="图片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202" y="4231027"/>
            <a:ext cx="3200400" cy="28174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93"/>
          <a:stretch/>
        </p:blipFill>
        <p:spPr>
          <a:xfrm flipV="1">
            <a:off x="-1098885" y="-159129"/>
            <a:ext cx="10058400" cy="216608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556420" y="659201"/>
            <a:ext cx="9856762" cy="3049576"/>
            <a:chOff x="2758427" y="1398086"/>
            <a:chExt cx="8141170" cy="22033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08" t="51357" r="17805" b="37006"/>
            <a:stretch/>
          </p:blipFill>
          <p:spPr>
            <a:xfrm>
              <a:off x="2758427" y="1398086"/>
              <a:ext cx="8141170" cy="220334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029664" y="2309930"/>
              <a:ext cx="55986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5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7" name="图片 4">
            <a:hlinkClick r:id="rId3" action="ppaction://hlinksldjump"/>
            <a:extLst>
              <a:ext uri="{FF2B5EF4-FFF2-40B4-BE49-F238E27FC236}">
                <a16:creationId xmlns:a16="http://schemas.microsoft.com/office/drawing/2014/main" id="{1CED9D4A-A95C-42FD-9CB0-CBEF4168E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9515" y="5319942"/>
            <a:ext cx="3189283" cy="1538058"/>
          </a:xfrm>
          <a:prstGeom prst="rect">
            <a:avLst/>
          </a:prstGeom>
        </p:spPr>
      </p:pic>
      <p:sp>
        <p:nvSpPr>
          <p:cNvPr id="18" name="TextBox 17">
            <a:hlinkClick r:id="rId3" action="ppaction://hlinksldjump" highlightClick="1"/>
          </p:cNvPr>
          <p:cNvSpPr txBox="1"/>
          <p:nvPr/>
        </p:nvSpPr>
        <p:spPr>
          <a:xfrm>
            <a:off x="8997615" y="5672928"/>
            <a:ext cx="1592085" cy="830997"/>
          </a:xfrm>
          <a:prstGeom prst="actionButtonForwardNext">
            <a:avLst/>
          </a:prstGeom>
          <a:solidFill>
            <a:schemeClr val="lt1">
              <a:alpha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endParaRPr lang="en-US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6979" flipH="1">
            <a:off x="243009" y="1914038"/>
            <a:ext cx="1477877" cy="1340220"/>
          </a:xfrm>
          <a:prstGeom prst="rect">
            <a:avLst/>
          </a:prstGeom>
        </p:spPr>
      </p:pic>
      <p:pic>
        <p:nvPicPr>
          <p:cNvPr id="21" name="图片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6979" flipH="1">
            <a:off x="1356397" y="4102963"/>
            <a:ext cx="1477877" cy="1340220"/>
          </a:xfrm>
          <a:prstGeom prst="rect">
            <a:avLst/>
          </a:prstGeom>
        </p:spPr>
      </p:pic>
      <p:pic>
        <p:nvPicPr>
          <p:cNvPr id="22" name="图片 11">
            <a:extLst>
              <a:ext uri="{FF2B5EF4-FFF2-40B4-BE49-F238E27FC236}">
                <a16:creationId xmlns:a16="http://schemas.microsoft.com/office/drawing/2014/main" id="{39D00734-06E6-4F4D-A4B0-928D88E34D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9561" y="74294"/>
            <a:ext cx="1607244" cy="1460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B8AFC-1BA8-C905-D6BB-DD88E93A15A4}"/>
              </a:ext>
            </a:extLst>
          </p:cNvPr>
          <p:cNvSpPr txBox="1"/>
          <p:nvPr/>
        </p:nvSpPr>
        <p:spPr>
          <a:xfrm>
            <a:off x="2790825" y="2074215"/>
            <a:ext cx="66103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Condensed Black" panose="00000A06000000000000" pitchFamily="2" charset="0"/>
                <a:ea typeface="Times New Roman" panose="02020603050405020304" pitchFamily="18" charset="0"/>
              </a:rPr>
              <a:t>HÌNH VUÔNG BÍ MẬT</a:t>
            </a:r>
            <a:endParaRPr lang="vi-VN" sz="6000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rlow Condensed Black" panose="00000A06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66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V="1">
            <a:off x="6441286" y="5430586"/>
            <a:ext cx="9811638" cy="1484878"/>
          </a:xfrm>
          <a:prstGeom prst="rect">
            <a:avLst/>
          </a:prstGeom>
        </p:spPr>
      </p:pic>
      <p:sp>
        <p:nvSpPr>
          <p:cNvPr id="3" name="Google Shape;221;p3"/>
          <p:cNvSpPr/>
          <p:nvPr/>
        </p:nvSpPr>
        <p:spPr>
          <a:xfrm>
            <a:off x="2406315" y="3251561"/>
            <a:ext cx="8406445" cy="135097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7030A0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4000" b="1" dirty="0">
                <a:solidFill>
                  <a:schemeClr val="lt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997; 998; 999; …</a:t>
            </a:r>
            <a:endParaRPr lang="en-US" sz="4000" b="1" i="0" u="none" strike="noStrike" cap="none" dirty="0">
              <a:solidFill>
                <a:schemeClr val="lt1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</p:txBody>
      </p:sp>
      <p:sp>
        <p:nvSpPr>
          <p:cNvPr id="5" name="Google Shape;223;p3">
            <a:hlinkClick r:id="rId3" action="ppaction://hlinksldjump"/>
          </p:cNvPr>
          <p:cNvSpPr/>
          <p:nvPr/>
        </p:nvSpPr>
        <p:spPr>
          <a:xfrm flipH="1">
            <a:off x="8911772" y="5617029"/>
            <a:ext cx="3062514" cy="1001485"/>
          </a:xfrm>
          <a:prstGeom prst="homePlate">
            <a:avLst>
              <a:gd name="adj" fmla="val 50000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Tahoma"/>
              <a:buNone/>
            </a:pPr>
            <a:r>
              <a:rPr lang="en-US" sz="3200" b="1" i="0" u="none" strike="noStrike" cap="none" dirty="0">
                <a:solidFill>
                  <a:srgbClr val="2E75B5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QUAY VỀ</a:t>
            </a:r>
            <a:endParaRPr sz="3200" b="1" i="0" u="none" strike="noStrike" cap="none" dirty="0">
              <a:solidFill>
                <a:srgbClr val="2E75B5"/>
              </a:solidFill>
              <a:latin typeface="Times New Roman" panose="02020603050405020304" pitchFamily="18" charset="0"/>
              <a:ea typeface="Tahoma"/>
              <a:cs typeface="Times New Roman" panose="02020603050405020304" pitchFamily="18" charset="0"/>
              <a:sym typeface="Tahom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93"/>
          <a:stretch/>
        </p:blipFill>
        <p:spPr>
          <a:xfrm flipV="1">
            <a:off x="-1014271" y="-233882"/>
            <a:ext cx="10058400" cy="2166080"/>
          </a:xfrm>
          <a:prstGeom prst="rect">
            <a:avLst/>
          </a:prstGeom>
        </p:spPr>
      </p:pic>
      <p:sp>
        <p:nvSpPr>
          <p:cNvPr id="2" name="Google Shape;220;p3"/>
          <p:cNvSpPr/>
          <p:nvPr/>
        </p:nvSpPr>
        <p:spPr>
          <a:xfrm>
            <a:off x="1059542" y="1456958"/>
            <a:ext cx="10763489" cy="156601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Tahoma"/>
              <a:buNone/>
            </a:pP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Điền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số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thích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hợp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vào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chỗ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chấm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:</a:t>
            </a:r>
          </a:p>
        </p:txBody>
      </p:sp>
      <p:pic>
        <p:nvPicPr>
          <p:cNvPr id="7" name="图片 11">
            <a:extLst>
              <a:ext uri="{FF2B5EF4-FFF2-40B4-BE49-F238E27FC236}">
                <a16:creationId xmlns:a16="http://schemas.microsoft.com/office/drawing/2014/main" id="{39D00734-06E6-4F4D-A4B0-928D88E3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53002">
            <a:off x="10607370" y="188882"/>
            <a:ext cx="1277451" cy="1160556"/>
          </a:xfrm>
          <a:prstGeom prst="rect">
            <a:avLst/>
          </a:prstGeom>
        </p:spPr>
      </p:pic>
      <p:pic>
        <p:nvPicPr>
          <p:cNvPr id="15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191000"/>
            <a:ext cx="3200400" cy="28174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87F7BC-6F75-46B7-B31E-ED0D2FE9FB11}"/>
              </a:ext>
            </a:extLst>
          </p:cNvPr>
          <p:cNvSpPr txBox="1"/>
          <p:nvPr/>
        </p:nvSpPr>
        <p:spPr>
          <a:xfrm>
            <a:off x="3006725" y="2507734"/>
            <a:ext cx="8832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lt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…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1AB607-E5A3-4116-8510-D7F0CFDD9ABF}"/>
              </a:ext>
            </a:extLst>
          </p:cNvPr>
          <p:cNvSpPr txBox="1"/>
          <p:nvPr/>
        </p:nvSpPr>
        <p:spPr>
          <a:xfrm>
            <a:off x="7803776" y="3544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88804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V="1">
            <a:off x="6441286" y="5430586"/>
            <a:ext cx="9811638" cy="1484878"/>
          </a:xfrm>
          <a:prstGeom prst="rect">
            <a:avLst/>
          </a:prstGeom>
        </p:spPr>
      </p:pic>
      <p:sp>
        <p:nvSpPr>
          <p:cNvPr id="3" name="Google Shape;221;p3"/>
          <p:cNvSpPr/>
          <p:nvPr/>
        </p:nvSpPr>
        <p:spPr>
          <a:xfrm>
            <a:off x="2406315" y="3251561"/>
            <a:ext cx="8406445" cy="135097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7030A0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11000 … 9998</a:t>
            </a:r>
          </a:p>
        </p:txBody>
      </p:sp>
      <p:sp>
        <p:nvSpPr>
          <p:cNvPr id="4" name="Google Shape;223;p3">
            <a:hlinkClick r:id="rId3" action="ppaction://hlinksldjump"/>
          </p:cNvPr>
          <p:cNvSpPr/>
          <p:nvPr/>
        </p:nvSpPr>
        <p:spPr>
          <a:xfrm flipH="1">
            <a:off x="8911772" y="5617029"/>
            <a:ext cx="3062514" cy="1001485"/>
          </a:xfrm>
          <a:prstGeom prst="homePlate">
            <a:avLst>
              <a:gd name="adj" fmla="val 50000"/>
            </a:avLst>
          </a:prstGeom>
          <a:solidFill>
            <a:srgbClr val="DDEA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Tahoma"/>
              <a:buNone/>
            </a:pPr>
            <a:r>
              <a:rPr lang="en-US" sz="3200" b="1" i="0" u="none" strike="noStrike" cap="none" dirty="0">
                <a:solidFill>
                  <a:srgbClr val="2E75B5"/>
                </a:solidFill>
                <a:latin typeface="Tahoma"/>
                <a:ea typeface="Tahoma"/>
                <a:cs typeface="Tahoma"/>
                <a:sym typeface="Tahoma"/>
              </a:rPr>
              <a:t>QUAY VỀ</a:t>
            </a:r>
            <a:endParaRPr sz="3200" b="1" i="0" u="none" strike="noStrike" cap="none" dirty="0">
              <a:solidFill>
                <a:srgbClr val="2E75B5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93"/>
          <a:stretch/>
        </p:blipFill>
        <p:spPr>
          <a:xfrm flipV="1">
            <a:off x="-1014271" y="-233882"/>
            <a:ext cx="10058400" cy="2166080"/>
          </a:xfrm>
          <a:prstGeom prst="rect">
            <a:avLst/>
          </a:prstGeom>
        </p:spPr>
      </p:pic>
      <p:sp>
        <p:nvSpPr>
          <p:cNvPr id="6" name="Google Shape;220;p3"/>
          <p:cNvSpPr/>
          <p:nvPr/>
        </p:nvSpPr>
        <p:spPr>
          <a:xfrm>
            <a:off x="1059542" y="1456958"/>
            <a:ext cx="10763489" cy="156601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200"/>
              <a:buFont typeface="Tahoma"/>
              <a:buNone/>
            </a:pP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Điền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dấu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&gt;; &lt;; =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thích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hợp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vào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chỗ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chấm</a:t>
            </a:r>
            <a:r>
              <a:rPr lang="en-US" sz="4400" b="1" dirty="0">
                <a:solidFill>
                  <a:srgbClr val="7030A0"/>
                </a:solidFill>
                <a:latin typeface="Times New Roman" panose="02020603050405020304" pitchFamily="18" charset="0"/>
                <a:ea typeface="Tahoma"/>
                <a:cs typeface="Times New Roman" panose="02020603050405020304" pitchFamily="18" charset="0"/>
                <a:sym typeface="Tahoma"/>
              </a:rPr>
              <a:t>:</a:t>
            </a:r>
          </a:p>
        </p:txBody>
      </p:sp>
      <p:pic>
        <p:nvPicPr>
          <p:cNvPr id="7" name="图片 11">
            <a:extLst>
              <a:ext uri="{FF2B5EF4-FFF2-40B4-BE49-F238E27FC236}">
                <a16:creationId xmlns:a16="http://schemas.microsoft.com/office/drawing/2014/main" id="{39D00734-06E6-4F4D-A4B0-928D88E34D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353002">
            <a:off x="10607370" y="188882"/>
            <a:ext cx="1277451" cy="1160556"/>
          </a:xfrm>
          <a:prstGeom prst="rect">
            <a:avLst/>
          </a:prstGeom>
        </p:spPr>
      </p:pic>
      <p:pic>
        <p:nvPicPr>
          <p:cNvPr id="10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191000"/>
            <a:ext cx="3200400" cy="28174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927668-BB6C-4A31-87FD-93D6402FEBB6}"/>
              </a:ext>
            </a:extLst>
          </p:cNvPr>
          <p:cNvSpPr txBox="1"/>
          <p:nvPr/>
        </p:nvSpPr>
        <p:spPr>
          <a:xfrm>
            <a:off x="6382690" y="3343192"/>
            <a:ext cx="6238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8529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9F7F0-3779-C11A-7A85-881E342DE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270" y="1288350"/>
            <a:ext cx="5491690" cy="13902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AA28FE-52DF-D49B-B189-0DCA2FED29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>
            <a:off x="-485864" y="-38100"/>
            <a:ext cx="11886418" cy="1484878"/>
          </a:xfrm>
          <a:prstGeom prst="rect">
            <a:avLst/>
          </a:prstGeom>
        </p:spPr>
      </p:pic>
      <p:sp>
        <p:nvSpPr>
          <p:cNvPr id="4" name="Freeform 14">
            <a:extLst>
              <a:ext uri="{FF2B5EF4-FFF2-40B4-BE49-F238E27FC236}">
                <a16:creationId xmlns:a16="http://schemas.microsoft.com/office/drawing/2014/main" id="{09F1F2B8-0F8C-082E-8468-C1318A82E7A6}"/>
              </a:ext>
            </a:extLst>
          </p:cNvPr>
          <p:cNvSpPr/>
          <p:nvPr/>
        </p:nvSpPr>
        <p:spPr>
          <a:xfrm>
            <a:off x="0" y="2879803"/>
            <a:ext cx="4234191" cy="4123944"/>
          </a:xfrm>
          <a:custGeom>
            <a:avLst/>
            <a:gdLst/>
            <a:ahLst/>
            <a:cxnLst/>
            <a:rect l="l" t="t" r="r" b="b"/>
            <a:pathLst>
              <a:path w="2452519" h="2371790">
                <a:moveTo>
                  <a:pt x="0" y="0"/>
                </a:moveTo>
                <a:lnTo>
                  <a:pt x="2452519" y="0"/>
                </a:lnTo>
                <a:lnTo>
                  <a:pt x="2452519" y="2371790"/>
                </a:lnTo>
                <a:lnTo>
                  <a:pt x="0" y="23717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24">
            <a:extLst>
              <a:ext uri="{FF2B5EF4-FFF2-40B4-BE49-F238E27FC236}">
                <a16:creationId xmlns:a16="http://schemas.microsoft.com/office/drawing/2014/main" id="{ED8AE940-A674-4776-2B47-D09F037FA49E}"/>
              </a:ext>
            </a:extLst>
          </p:cNvPr>
          <p:cNvSpPr/>
          <p:nvPr/>
        </p:nvSpPr>
        <p:spPr>
          <a:xfrm>
            <a:off x="8202656" y="2879803"/>
            <a:ext cx="3827258" cy="4058654"/>
          </a:xfrm>
          <a:custGeom>
            <a:avLst/>
            <a:gdLst/>
            <a:ahLst/>
            <a:cxnLst/>
            <a:rect l="l" t="t" r="r" b="b"/>
            <a:pathLst>
              <a:path w="2495368" h="2686803">
                <a:moveTo>
                  <a:pt x="0" y="0"/>
                </a:moveTo>
                <a:lnTo>
                  <a:pt x="2495367" y="0"/>
                </a:lnTo>
                <a:lnTo>
                  <a:pt x="2495367" y="2686803"/>
                </a:lnTo>
                <a:lnTo>
                  <a:pt x="0" y="26868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59A617-52DE-1732-0FBB-5B53761951F6}"/>
              </a:ext>
            </a:extLst>
          </p:cNvPr>
          <p:cNvGrpSpPr/>
          <p:nvPr/>
        </p:nvGrpSpPr>
        <p:grpSpPr>
          <a:xfrm>
            <a:off x="3370192" y="2678586"/>
            <a:ext cx="5451615" cy="1942051"/>
            <a:chOff x="3355223" y="1753233"/>
            <a:chExt cx="5451615" cy="19420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E2AC1-8A6C-631F-91C2-23EB69FD9B0C}"/>
                </a:ext>
              </a:extLst>
            </p:cNvPr>
            <p:cNvSpPr txBox="1"/>
            <p:nvPr/>
          </p:nvSpPr>
          <p:spPr>
            <a:xfrm>
              <a:off x="3385161" y="1753233"/>
              <a:ext cx="54216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500" dirty="0">
                  <a:ln w="485775">
                    <a:solidFill>
                      <a:schemeClr val="bg1"/>
                    </a:solidFill>
                  </a:ln>
                  <a:solidFill>
                    <a:srgbClr val="8540C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UTM Showcard" panose="02040603050506020204" pitchFamily="18" charset="0"/>
                </a:rPr>
                <a:t>ĐỐ BẠN</a:t>
              </a:r>
              <a:endParaRPr lang="vi-VN" sz="11500" dirty="0">
                <a:ln w="485775">
                  <a:solidFill>
                    <a:schemeClr val="bg1"/>
                  </a:solidFill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97F060-CC44-3F45-3420-4C4508544DF7}"/>
                </a:ext>
              </a:extLst>
            </p:cNvPr>
            <p:cNvSpPr txBox="1"/>
            <p:nvPr/>
          </p:nvSpPr>
          <p:spPr>
            <a:xfrm>
              <a:off x="3355223" y="1833236"/>
              <a:ext cx="542167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1500" dirty="0">
                  <a:solidFill>
                    <a:srgbClr val="33CCFF"/>
                  </a:solidFill>
                  <a:latin typeface="UTM Showcard" panose="02040603050506020204" pitchFamily="18" charset="0"/>
                </a:rPr>
                <a:t>Đ</a:t>
              </a:r>
              <a:r>
                <a:rPr lang="en-GB" sz="11500" dirty="0">
                  <a:solidFill>
                    <a:srgbClr val="FF87AD"/>
                  </a:solidFill>
                  <a:latin typeface="UTM Showcard" panose="02040603050506020204" pitchFamily="18" charset="0"/>
                </a:rPr>
                <a:t>Ố</a:t>
              </a:r>
              <a:r>
                <a:rPr lang="en-GB" sz="11500" dirty="0">
                  <a:solidFill>
                    <a:srgbClr val="8540CB"/>
                  </a:solidFill>
                  <a:latin typeface="UTM Showcard" panose="02040603050506020204" pitchFamily="18" charset="0"/>
                </a:rPr>
                <a:t> </a:t>
              </a:r>
              <a:r>
                <a:rPr lang="en-GB" sz="1150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UTM Showcard" panose="02040603050506020204" pitchFamily="18" charset="0"/>
                </a:rPr>
                <a:t>B</a:t>
              </a:r>
              <a:r>
                <a:rPr lang="en-GB" sz="115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UTM Showcard" panose="02040603050506020204" pitchFamily="18" charset="0"/>
                </a:rPr>
                <a:t>Ạ</a:t>
              </a:r>
              <a:r>
                <a:rPr lang="en-GB" sz="11500" dirty="0">
                  <a:solidFill>
                    <a:srgbClr val="8540CB"/>
                  </a:solidFill>
                  <a:latin typeface="UTM Showcard" panose="02040603050506020204" pitchFamily="18" charset="0"/>
                </a:rPr>
                <a:t>N</a:t>
              </a:r>
              <a:endParaRPr lang="vi-VN" sz="11500" dirty="0">
                <a:solidFill>
                  <a:schemeClr val="accent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160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8581" y="1460706"/>
            <a:ext cx="9179243" cy="5209900"/>
            <a:chOff x="0" y="0"/>
            <a:chExt cx="10821129" cy="6141792"/>
          </a:xfrm>
        </p:grpSpPr>
        <p:sp>
          <p:nvSpPr>
            <p:cNvPr id="3" name="Freeform 3"/>
            <p:cNvSpPr/>
            <p:nvPr/>
          </p:nvSpPr>
          <p:spPr>
            <a:xfrm>
              <a:off x="-4213" y="0"/>
              <a:ext cx="10825342" cy="6141792"/>
            </a:xfrm>
            <a:custGeom>
              <a:avLst/>
              <a:gdLst/>
              <a:ahLst/>
              <a:cxnLst/>
              <a:rect l="l" t="t" r="r" b="b"/>
              <a:pathLst>
                <a:path w="10825342" h="6141792">
                  <a:moveTo>
                    <a:pt x="278431" y="16918"/>
                  </a:moveTo>
                  <a:cubicBezTo>
                    <a:pt x="278431" y="16918"/>
                    <a:pt x="604014" y="12258"/>
                    <a:pt x="1062834" y="12454"/>
                  </a:cubicBezTo>
                  <a:cubicBezTo>
                    <a:pt x="8817733" y="12671"/>
                    <a:pt x="10551274" y="0"/>
                    <a:pt x="10551274" y="0"/>
                  </a:cubicBezTo>
                  <a:cubicBezTo>
                    <a:pt x="10618737" y="0"/>
                    <a:pt x="10694674" y="0"/>
                    <a:pt x="10773448" y="85073"/>
                  </a:cubicBezTo>
                  <a:cubicBezTo>
                    <a:pt x="10816426" y="131488"/>
                    <a:pt x="10817494" y="240224"/>
                    <a:pt x="10817899" y="320281"/>
                  </a:cubicBezTo>
                  <a:cubicBezTo>
                    <a:pt x="10817899" y="320281"/>
                    <a:pt x="10816195" y="4459145"/>
                    <a:pt x="10816195" y="5379207"/>
                  </a:cubicBezTo>
                  <a:cubicBezTo>
                    <a:pt x="10816195" y="5593366"/>
                    <a:pt x="10825342" y="5892545"/>
                    <a:pt x="10825342" y="5892545"/>
                  </a:cubicBezTo>
                  <a:cubicBezTo>
                    <a:pt x="10825342" y="6021214"/>
                    <a:pt x="10821173" y="6141792"/>
                    <a:pt x="10568335" y="6133657"/>
                  </a:cubicBezTo>
                  <a:cubicBezTo>
                    <a:pt x="10568335" y="6133657"/>
                    <a:pt x="10191862" y="6113359"/>
                    <a:pt x="9095459" y="6120957"/>
                  </a:cubicBezTo>
                  <a:cubicBezTo>
                    <a:pt x="2547822" y="6129092"/>
                    <a:pt x="304023" y="6141792"/>
                    <a:pt x="304023" y="6141792"/>
                  </a:cubicBezTo>
                  <a:cubicBezTo>
                    <a:pt x="132548" y="6141792"/>
                    <a:pt x="4213" y="6040723"/>
                    <a:pt x="8532" y="5838175"/>
                  </a:cubicBezTo>
                  <a:cubicBezTo>
                    <a:pt x="8532" y="5838175"/>
                    <a:pt x="9630" y="5339634"/>
                    <a:pt x="4815" y="1533126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3E4"/>
            </a:solidFill>
            <a:ln>
              <a:solidFill>
                <a:srgbClr val="FB812D"/>
              </a:solidFill>
            </a:ln>
          </p:spPr>
        </p:sp>
      </p:grpSp>
      <p:pic>
        <p:nvPicPr>
          <p:cNvPr id="24" name="Picture 2">
            <a:extLst>
              <a:ext uri="{FF2B5EF4-FFF2-40B4-BE49-F238E27FC236}">
                <a16:creationId xmlns:a16="http://schemas.microsoft.com/office/drawing/2014/main" id="{3E34CC98-0174-C1CB-762F-5E9B9ABA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43786"/>
          <a:stretch>
            <a:fillRect/>
          </a:stretch>
        </p:blipFill>
        <p:spPr>
          <a:xfrm>
            <a:off x="1579241" y="1524710"/>
            <a:ext cx="8923324" cy="50161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AA8918-7B88-97BA-4B03-FA55438B24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V="1">
            <a:off x="-2061019" y="5582254"/>
            <a:ext cx="9811638" cy="14848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7D190C-24C1-978B-2CE2-4639640483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H="1">
            <a:off x="-1655712" y="-43445"/>
            <a:ext cx="14451782" cy="14848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844800" y="242348"/>
            <a:ext cx="6934200" cy="1975037"/>
            <a:chOff x="0" y="0"/>
            <a:chExt cx="3435356" cy="98408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 5"/>
            <p:cNvSpPr/>
            <p:nvPr/>
          </p:nvSpPr>
          <p:spPr>
            <a:xfrm>
              <a:off x="0" y="-4262"/>
              <a:ext cx="3443102" cy="990573"/>
            </a:xfrm>
            <a:custGeom>
              <a:avLst/>
              <a:gdLst/>
              <a:ahLst/>
              <a:cxnLst/>
              <a:rect l="l" t="t" r="r" b="b"/>
              <a:pathLst>
                <a:path w="3443102" h="990573">
                  <a:moveTo>
                    <a:pt x="2504203" y="979386"/>
                  </a:moveTo>
                  <a:cubicBezTo>
                    <a:pt x="2504203" y="979386"/>
                    <a:pt x="2084450" y="990573"/>
                    <a:pt x="1621865" y="987952"/>
                  </a:cubicBezTo>
                  <a:cubicBezTo>
                    <a:pt x="1584822" y="985789"/>
                    <a:pt x="1057073" y="977964"/>
                    <a:pt x="1057073" y="977964"/>
                  </a:cubicBezTo>
                  <a:cubicBezTo>
                    <a:pt x="812931" y="969130"/>
                    <a:pt x="565145" y="952149"/>
                    <a:pt x="398404" y="893972"/>
                  </a:cubicBezTo>
                  <a:cubicBezTo>
                    <a:pt x="120505" y="797010"/>
                    <a:pt x="0" y="619482"/>
                    <a:pt x="0" y="533205"/>
                  </a:cubicBezTo>
                  <a:lnTo>
                    <a:pt x="0" y="533205"/>
                  </a:lnTo>
                  <a:cubicBezTo>
                    <a:pt x="8536" y="440430"/>
                    <a:pt x="34263" y="311302"/>
                    <a:pt x="140291" y="225758"/>
                  </a:cubicBezTo>
                  <a:cubicBezTo>
                    <a:pt x="342602" y="62530"/>
                    <a:pt x="736658" y="7673"/>
                    <a:pt x="1155311" y="7673"/>
                  </a:cubicBezTo>
                  <a:cubicBezTo>
                    <a:pt x="1155311" y="7673"/>
                    <a:pt x="1551711" y="15681"/>
                    <a:pt x="1584822" y="7673"/>
                  </a:cubicBezTo>
                  <a:cubicBezTo>
                    <a:pt x="1865523" y="0"/>
                    <a:pt x="2329451" y="7673"/>
                    <a:pt x="2329451" y="7673"/>
                  </a:cubicBezTo>
                  <a:cubicBezTo>
                    <a:pt x="2697758" y="15152"/>
                    <a:pt x="3061071" y="84484"/>
                    <a:pt x="3258811" y="207066"/>
                  </a:cubicBezTo>
                  <a:cubicBezTo>
                    <a:pt x="3409828" y="300683"/>
                    <a:pt x="3443102" y="425358"/>
                    <a:pt x="3433962" y="533205"/>
                  </a:cubicBezTo>
                  <a:lnTo>
                    <a:pt x="3433962" y="533205"/>
                  </a:lnTo>
                  <a:cubicBezTo>
                    <a:pt x="3433962" y="737447"/>
                    <a:pt x="3150965" y="951545"/>
                    <a:pt x="2504203" y="979386"/>
                  </a:cubicBezTo>
                  <a:close/>
                </a:path>
              </a:pathLst>
            </a:custGeom>
            <a:grpFill/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391942" y="126384"/>
            <a:ext cx="2013609" cy="48057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AA7C8AE-F68D-BD8F-1D21-43384D3CD267}"/>
              </a:ext>
            </a:extLst>
          </p:cNvPr>
          <p:cNvGrpSpPr/>
          <p:nvPr/>
        </p:nvGrpSpPr>
        <p:grpSpPr>
          <a:xfrm>
            <a:off x="3836417" y="606958"/>
            <a:ext cx="4767908" cy="1359977"/>
            <a:chOff x="3761792" y="1753233"/>
            <a:chExt cx="4767908" cy="135997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47DC73-162E-EAFC-1EC0-72124DA04FA2}"/>
                </a:ext>
              </a:extLst>
            </p:cNvPr>
            <p:cNvSpPr txBox="1"/>
            <p:nvPr/>
          </p:nvSpPr>
          <p:spPr>
            <a:xfrm>
              <a:off x="3778574" y="1753233"/>
              <a:ext cx="463485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8000" dirty="0">
                  <a:ln w="485775">
                    <a:solidFill>
                      <a:schemeClr val="bg1"/>
                    </a:solidFill>
                  </a:ln>
                  <a:solidFill>
                    <a:srgbClr val="8540CB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UTM Showcard" panose="02040603050506020204" pitchFamily="18" charset="0"/>
                </a:rPr>
                <a:t>LUẬT CHƠI</a:t>
              </a:r>
              <a:endParaRPr lang="vi-VN" sz="8000" dirty="0">
                <a:ln w="485775">
                  <a:solidFill>
                    <a:schemeClr val="bg1"/>
                  </a:solidFill>
                </a:ln>
                <a:solidFill>
                  <a:schemeClr val="accent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C1BAC4-780C-6171-3073-4F993137CB2D}"/>
                </a:ext>
              </a:extLst>
            </p:cNvPr>
            <p:cNvSpPr txBox="1"/>
            <p:nvPr/>
          </p:nvSpPr>
          <p:spPr>
            <a:xfrm>
              <a:off x="3761792" y="1789771"/>
              <a:ext cx="47679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8000" b="1" dirty="0">
                  <a:solidFill>
                    <a:srgbClr val="FE577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TM Showcard" panose="02040603050506020204" pitchFamily="18" charset="0"/>
                </a:rPr>
                <a:t>LUẬT CHƠI</a:t>
              </a:r>
              <a:endParaRPr lang="vi-VN" sz="8000" b="1" dirty="0">
                <a:solidFill>
                  <a:srgbClr val="FE57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698455">
            <a:off x="9193591" y="4233699"/>
            <a:ext cx="3475656" cy="3027575"/>
          </a:xfrm>
          <a:prstGeom prst="rect">
            <a:avLst/>
          </a:prstGeom>
        </p:spPr>
      </p:pic>
      <p:sp>
        <p:nvSpPr>
          <p:cNvPr id="20" name="Freeform 24">
            <a:extLst>
              <a:ext uri="{FF2B5EF4-FFF2-40B4-BE49-F238E27FC236}">
                <a16:creationId xmlns:a16="http://schemas.microsoft.com/office/drawing/2014/main" id="{4D3B6111-9CD7-467E-4CA7-ABFE52B6F28B}"/>
              </a:ext>
            </a:extLst>
          </p:cNvPr>
          <p:cNvSpPr/>
          <p:nvPr/>
        </p:nvSpPr>
        <p:spPr>
          <a:xfrm rot="548532">
            <a:off x="9698365" y="5070798"/>
            <a:ext cx="1655007" cy="1876778"/>
          </a:xfrm>
          <a:custGeom>
            <a:avLst/>
            <a:gdLst/>
            <a:ahLst/>
            <a:cxnLst/>
            <a:rect l="l" t="t" r="r" b="b"/>
            <a:pathLst>
              <a:path w="2495368" h="2686803">
                <a:moveTo>
                  <a:pt x="0" y="0"/>
                </a:moveTo>
                <a:lnTo>
                  <a:pt x="2495367" y="0"/>
                </a:lnTo>
                <a:lnTo>
                  <a:pt x="2495367" y="2686803"/>
                </a:lnTo>
                <a:lnTo>
                  <a:pt x="0" y="26868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803959">
            <a:off x="9608853" y="1865165"/>
            <a:ext cx="1415023" cy="131116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442419">
            <a:off x="380112" y="3157855"/>
            <a:ext cx="1474879" cy="118297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49E53E2-A799-8282-D68C-358925F5F279}"/>
              </a:ext>
            </a:extLst>
          </p:cNvPr>
          <p:cNvGrpSpPr/>
          <p:nvPr/>
        </p:nvGrpSpPr>
        <p:grpSpPr>
          <a:xfrm>
            <a:off x="2046275" y="3001047"/>
            <a:ext cx="7912359" cy="1246175"/>
            <a:chOff x="2046275" y="3001047"/>
            <a:chExt cx="7912359" cy="1246175"/>
          </a:xfrm>
        </p:grpSpPr>
        <p:sp>
          <p:nvSpPr>
            <p:cNvPr id="25" name="TextBox 11">
              <a:extLst>
                <a:ext uri="{FF2B5EF4-FFF2-40B4-BE49-F238E27FC236}">
                  <a16:creationId xmlns:a16="http://schemas.microsoft.com/office/drawing/2014/main" id="{5C96AF84-99B6-E7ED-3106-333DE11D6FAB}"/>
                </a:ext>
              </a:extLst>
            </p:cNvPr>
            <p:cNvSpPr txBox="1"/>
            <p:nvPr/>
          </p:nvSpPr>
          <p:spPr>
            <a:xfrm>
              <a:off x="2106366" y="3141727"/>
              <a:ext cx="7852268" cy="11054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1058" lvl="1" indent="-275529">
                <a:lnSpc>
                  <a:spcPct val="150000"/>
                </a:lnSpc>
                <a:buFont typeface="Arial"/>
                <a:buChar char="•"/>
              </a:pP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Mỗi bạn trong nhóm viết ra một số có nhiều chữ số</a:t>
              </a: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 </a:t>
              </a:r>
              <a:r>
                <a:rPr lang="en-US" sz="2552" b="1" dirty="0" err="1">
                  <a:solidFill>
                    <a:srgbClr val="272626"/>
                  </a:solidFill>
                  <a:latin typeface="Andika"/>
                </a:rPr>
                <a:t>và</a:t>
              </a: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 </a:t>
              </a:r>
              <a:r>
                <a:rPr lang="en-US" sz="2552" b="1" dirty="0" err="1">
                  <a:solidFill>
                    <a:srgbClr val="272626"/>
                  </a:solidFill>
                  <a:latin typeface="Andika"/>
                </a:rPr>
                <a:t>ghi</a:t>
              </a: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 </a:t>
              </a:r>
              <a:r>
                <a:rPr lang="en-US" sz="2552" b="1" dirty="0" err="1">
                  <a:solidFill>
                    <a:srgbClr val="272626"/>
                  </a:solidFill>
                  <a:latin typeface="Andika"/>
                </a:rPr>
                <a:t>vào</a:t>
              </a: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 </a:t>
              </a:r>
              <a:r>
                <a:rPr lang="en-US" sz="2552" b="1" dirty="0" err="1">
                  <a:solidFill>
                    <a:srgbClr val="272626"/>
                  </a:solidFill>
                  <a:latin typeface="Andika"/>
                </a:rPr>
                <a:t>bảng</a:t>
              </a: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 con; </a:t>
              </a:r>
            </a:p>
          </p:txBody>
        </p:sp>
        <p:pic>
          <p:nvPicPr>
            <p:cNvPr id="26" name="Picture 14">
              <a:extLst>
                <a:ext uri="{FF2B5EF4-FFF2-40B4-BE49-F238E27FC236}">
                  <a16:creationId xmlns:a16="http://schemas.microsoft.com/office/drawing/2014/main" id="{F2260361-28E0-56D8-3B74-C54DB3A5E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20471549">
              <a:off x="2046275" y="3001047"/>
              <a:ext cx="362777" cy="538772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C700F19-36A2-9B4A-8269-C97753BA7234}"/>
              </a:ext>
            </a:extLst>
          </p:cNvPr>
          <p:cNvGrpSpPr/>
          <p:nvPr/>
        </p:nvGrpSpPr>
        <p:grpSpPr>
          <a:xfrm>
            <a:off x="2043575" y="4150375"/>
            <a:ext cx="7938151" cy="697927"/>
            <a:chOff x="2043575" y="4150375"/>
            <a:chExt cx="7938151" cy="697927"/>
          </a:xfrm>
        </p:grpSpPr>
        <p:pic>
          <p:nvPicPr>
            <p:cNvPr id="22" name="Picture 14">
              <a:extLst>
                <a:ext uri="{FF2B5EF4-FFF2-40B4-BE49-F238E27FC236}">
                  <a16:creationId xmlns:a16="http://schemas.microsoft.com/office/drawing/2014/main" id="{E0179D4C-2F17-9D6B-8029-88517D281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20471549">
              <a:off x="2043575" y="4150375"/>
              <a:ext cx="362777" cy="538772"/>
            </a:xfrm>
            <a:prstGeom prst="rect">
              <a:avLst/>
            </a:prstGeom>
          </p:spPr>
        </p:pic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74AAC3FB-887B-55BB-9AE7-C50AE0AF98C2}"/>
                </a:ext>
              </a:extLst>
            </p:cNvPr>
            <p:cNvSpPr txBox="1"/>
            <p:nvPr/>
          </p:nvSpPr>
          <p:spPr>
            <a:xfrm>
              <a:off x="2129458" y="4331942"/>
              <a:ext cx="7852268" cy="5163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1058" lvl="1" indent="-275529">
                <a:lnSpc>
                  <a:spcPct val="150000"/>
                </a:lnSpc>
                <a:buFont typeface="Arial"/>
                <a:buChar char="•"/>
              </a:pP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Đ</a:t>
              </a: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ố bạn khác đọc</a:t>
              </a: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 </a:t>
              </a:r>
              <a:r>
                <a:rPr lang="en-US" sz="2552" b="1" dirty="0" err="1">
                  <a:solidFill>
                    <a:srgbClr val="272626"/>
                  </a:solidFill>
                  <a:latin typeface="Andika"/>
                </a:rPr>
                <a:t>và</a:t>
              </a: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 viết số đó dưới dạng tổng</a:t>
              </a: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;</a:t>
              </a: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 </a:t>
              </a:r>
              <a:endParaRPr lang="en-US" sz="2552" b="1" dirty="0">
                <a:solidFill>
                  <a:srgbClr val="272626"/>
                </a:solidFill>
                <a:latin typeface="Andika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98A1D8-23B7-D689-86DC-C2C441C325A2}"/>
              </a:ext>
            </a:extLst>
          </p:cNvPr>
          <p:cNvGrpSpPr/>
          <p:nvPr/>
        </p:nvGrpSpPr>
        <p:grpSpPr>
          <a:xfrm>
            <a:off x="2068459" y="2413698"/>
            <a:ext cx="7898578" cy="658571"/>
            <a:chOff x="2068459" y="2413698"/>
            <a:chExt cx="7898578" cy="658571"/>
          </a:xfrm>
        </p:grpSpPr>
        <p:sp>
          <p:nvSpPr>
            <p:cNvPr id="11" name="TextBox 11"/>
            <p:cNvSpPr txBox="1"/>
            <p:nvPr/>
          </p:nvSpPr>
          <p:spPr>
            <a:xfrm>
              <a:off x="2114769" y="2555909"/>
              <a:ext cx="7852268" cy="5163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1058" lvl="1" indent="-275529">
                <a:lnSpc>
                  <a:spcPct val="150000"/>
                </a:lnSpc>
                <a:buFont typeface="Arial"/>
                <a:buChar char="•"/>
              </a:pP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Thực hiện chơi đồng đội theo nhóm 4.</a:t>
              </a:r>
              <a:endParaRPr lang="en-US" sz="2552" b="1" dirty="0">
                <a:solidFill>
                  <a:srgbClr val="272626"/>
                </a:solidFill>
                <a:latin typeface="Andika"/>
              </a:endParaRPr>
            </a:p>
          </p:txBody>
        </p:sp>
        <p:pic>
          <p:nvPicPr>
            <p:cNvPr id="28" name="Picture 14">
              <a:extLst>
                <a:ext uri="{FF2B5EF4-FFF2-40B4-BE49-F238E27FC236}">
                  <a16:creationId xmlns:a16="http://schemas.microsoft.com/office/drawing/2014/main" id="{53FA0811-B85B-BAF9-F2EC-E315D3EB2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20471549">
              <a:off x="2068459" y="2413698"/>
              <a:ext cx="362777" cy="53877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C6FD239-5A13-290E-4621-6E59B6DF3D4D}"/>
              </a:ext>
            </a:extLst>
          </p:cNvPr>
          <p:cNvGrpSpPr/>
          <p:nvPr/>
        </p:nvGrpSpPr>
        <p:grpSpPr>
          <a:xfrm>
            <a:off x="2043966" y="4735549"/>
            <a:ext cx="7937760" cy="640785"/>
            <a:chOff x="2084374" y="4725023"/>
            <a:chExt cx="7937760" cy="640785"/>
          </a:xfrm>
        </p:grpSpPr>
        <p:pic>
          <p:nvPicPr>
            <p:cNvPr id="23" name="Picture 14">
              <a:extLst>
                <a:ext uri="{FF2B5EF4-FFF2-40B4-BE49-F238E27FC236}">
                  <a16:creationId xmlns:a16="http://schemas.microsoft.com/office/drawing/2014/main" id="{F8CFE301-BF9D-822C-7151-97210C913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20471549">
              <a:off x="2084374" y="4725023"/>
              <a:ext cx="362777" cy="538772"/>
            </a:xfrm>
            <a:prstGeom prst="rect">
              <a:avLst/>
            </a:prstGeom>
          </p:spPr>
        </p:pic>
        <p:sp>
          <p:nvSpPr>
            <p:cNvPr id="29" name="TextBox 11">
              <a:extLst>
                <a:ext uri="{FF2B5EF4-FFF2-40B4-BE49-F238E27FC236}">
                  <a16:creationId xmlns:a16="http://schemas.microsoft.com/office/drawing/2014/main" id="{63217868-F251-0B17-636B-F0E4FC2F6874}"/>
                </a:ext>
              </a:extLst>
            </p:cNvPr>
            <p:cNvSpPr txBox="1"/>
            <p:nvPr/>
          </p:nvSpPr>
          <p:spPr>
            <a:xfrm>
              <a:off x="2169866" y="4849448"/>
              <a:ext cx="7852268" cy="5163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551058" lvl="1" indent="-275529">
                <a:lnSpc>
                  <a:spcPct val="150000"/>
                </a:lnSpc>
                <a:buFont typeface="Arial"/>
                <a:buChar char="•"/>
              </a:pPr>
              <a:r>
                <a:rPr lang="en-US" sz="2552" b="1" dirty="0">
                  <a:solidFill>
                    <a:srgbClr val="272626"/>
                  </a:solidFill>
                  <a:latin typeface="Andika"/>
                </a:rPr>
                <a:t>C</a:t>
              </a:r>
              <a:r>
                <a:rPr lang="vi-VN" sz="2552" b="1" dirty="0">
                  <a:solidFill>
                    <a:srgbClr val="272626"/>
                  </a:solidFill>
                  <a:latin typeface="Andika"/>
                </a:rPr>
                <a:t>họn số bất kì để đố bạn làm tròn số. </a:t>
              </a:r>
              <a:endParaRPr lang="en-US" sz="2552" b="1" dirty="0">
                <a:solidFill>
                  <a:srgbClr val="272626"/>
                </a:solidFill>
                <a:latin typeface="Andik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7951A1-FE2B-4EC8-8B10-11568A562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254397"/>
            <a:ext cx="6349207" cy="6349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DDD4A2-916C-4463-9198-262C43F22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730"/>
            <a:ext cx="12285909" cy="7124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-127000" y="5015157"/>
            <a:ext cx="12432260" cy="20765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0CBC47-A5E7-8AE0-5400-2CF09E2A05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H="1">
            <a:off x="680924" y="-113451"/>
            <a:ext cx="11624337" cy="11943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79" y="81092"/>
            <a:ext cx="8654807" cy="772940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F9133B6-B3C0-3F87-BFD4-07FADBE7866A}"/>
              </a:ext>
            </a:extLst>
          </p:cNvPr>
          <p:cNvGrpSpPr/>
          <p:nvPr/>
        </p:nvGrpSpPr>
        <p:grpSpPr>
          <a:xfrm rot="21402718">
            <a:off x="3579268" y="2191486"/>
            <a:ext cx="5081840" cy="2163092"/>
            <a:chOff x="5552099" y="2552150"/>
            <a:chExt cx="5081840" cy="21630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15169A-D67A-8A03-C3E1-701FCCBA3445}"/>
                </a:ext>
              </a:extLst>
            </p:cNvPr>
            <p:cNvSpPr txBox="1"/>
            <p:nvPr/>
          </p:nvSpPr>
          <p:spPr>
            <a:xfrm>
              <a:off x="5598746" y="2591584"/>
              <a:ext cx="4977645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dirty="0">
                  <a:ln w="317500">
                    <a:solidFill>
                      <a:srgbClr val="00B0F0"/>
                    </a:solidFill>
                  </a:ln>
                  <a:latin typeface="UTM Showcard" panose="02040603050506020204" pitchFamily="18" charset="0"/>
                </a:rPr>
                <a:t>ÔN TẬP VỀ</a:t>
              </a:r>
            </a:p>
            <a:p>
              <a:pPr algn="ctr"/>
              <a:r>
                <a:rPr lang="en-GB" sz="6600" dirty="0">
                  <a:ln w="317500">
                    <a:solidFill>
                      <a:srgbClr val="00B0F0"/>
                    </a:solidFill>
                  </a:ln>
                  <a:latin typeface="UTM Showcard" panose="02040603050506020204" pitchFamily="18" charset="0"/>
                </a:rPr>
                <a:t> SỐ TỰ NHIÊN</a:t>
              </a:r>
              <a:endParaRPr lang="vi-VN" sz="6600" dirty="0">
                <a:ln w="317500">
                  <a:solidFill>
                    <a:srgbClr val="00B0F0"/>
                  </a:solidFill>
                </a:ln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4789ABC-627F-BA8E-DDAD-D07E55DE7E59}"/>
                </a:ext>
              </a:extLst>
            </p:cNvPr>
            <p:cNvSpPr txBox="1"/>
            <p:nvPr/>
          </p:nvSpPr>
          <p:spPr>
            <a:xfrm>
              <a:off x="5552099" y="2552150"/>
              <a:ext cx="5081840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6600" b="1" dirty="0"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TM Showcard" panose="02040603050506020204" pitchFamily="18" charset="0"/>
                </a:rPr>
                <a:t>ÔN TẬP VỀ </a:t>
              </a:r>
            </a:p>
            <a:p>
              <a:pPr algn="ctr"/>
              <a:r>
                <a:rPr lang="en-GB" sz="6600" b="1" dirty="0"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UTM Showcard" panose="02040603050506020204" pitchFamily="18" charset="0"/>
                </a:rPr>
                <a:t> SỐ TỰ NHIÊN</a:t>
              </a:r>
              <a:endParaRPr lang="vi-VN" sz="6600" b="1" dirty="0"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9352" y="3550659"/>
            <a:ext cx="3745461" cy="35737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919" y="2812731"/>
            <a:ext cx="5167085" cy="4361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4C24A0-AD1F-011B-CD02-E808F54901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944627">
            <a:off x="1863598" y="1287479"/>
            <a:ext cx="1910759" cy="18919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940F91-25C4-C42C-6879-E76712DBC3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818117">
            <a:off x="6432829" y="4080106"/>
            <a:ext cx="2297473" cy="17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D57A1DB-5F5A-4847-BF2E-3685580C0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97" y="254397"/>
            <a:ext cx="6349207" cy="6349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48DB17-002E-4545-B0AC-2E175F2C4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22" t="3095" r="2797"/>
          <a:stretch/>
        </p:blipFill>
        <p:spPr>
          <a:xfrm flipV="1">
            <a:off x="-19352" y="4862782"/>
            <a:ext cx="12211352" cy="209521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60" y="2618163"/>
            <a:ext cx="5167085" cy="436114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0481EAD-0A54-4FAC-B2CC-EA3A21861A90}"/>
              </a:ext>
            </a:extLst>
          </p:cNvPr>
          <p:cNvGrpSpPr/>
          <p:nvPr/>
        </p:nvGrpSpPr>
        <p:grpSpPr>
          <a:xfrm>
            <a:off x="552130" y="492538"/>
            <a:ext cx="4963519" cy="6075793"/>
            <a:chOff x="414097" y="369403"/>
            <a:chExt cx="3722639" cy="455684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097" y="369403"/>
              <a:ext cx="3722639" cy="4556845"/>
            </a:xfrm>
            <a:prstGeom prst="rect">
              <a:avLst/>
            </a:prstGeom>
          </p:spPr>
        </p:pic>
        <p:sp>
          <p:nvSpPr>
            <p:cNvPr id="15" name="文本框 8">
              <a:extLst>
                <a:ext uri="{FF2B5EF4-FFF2-40B4-BE49-F238E27FC236}">
                  <a16:creationId xmlns:a16="http://schemas.microsoft.com/office/drawing/2014/main" id="{5BA98E04-709F-4071-A29D-0FBEAAFE8E0D}"/>
                </a:ext>
              </a:extLst>
            </p:cNvPr>
            <p:cNvSpPr txBox="1"/>
            <p:nvPr/>
          </p:nvSpPr>
          <p:spPr>
            <a:xfrm>
              <a:off x="1072686" y="1650887"/>
              <a:ext cx="2281253" cy="1158988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/>
            <a:p>
              <a:pPr algn="ctr"/>
              <a:r>
                <a:rPr lang="en-US" altLang="zh-CN" sz="5867" b="1" dirty="0" err="1">
                  <a:ln w="28575">
                    <a:solidFill>
                      <a:srgbClr val="FF6600"/>
                    </a:solidFill>
                  </a:ln>
                  <a:solidFill>
                    <a:srgbClr val="FE5778"/>
                  </a:solidFill>
                  <a:latin typeface="Arial" panose="020B0604020202020204" pitchFamily="34" charset="0"/>
                  <a:ea typeface="inpin heiti" charset="-122"/>
                  <a:cs typeface="Arial" panose="020B0604020202020204" pitchFamily="34" charset="0"/>
                </a:rPr>
                <a:t>Yêu</a:t>
              </a:r>
              <a:r>
                <a:rPr lang="en-US" altLang="zh-CN" sz="5867" b="1" dirty="0">
                  <a:ln w="28575">
                    <a:solidFill>
                      <a:srgbClr val="FF6600"/>
                    </a:solidFill>
                  </a:ln>
                  <a:solidFill>
                    <a:srgbClr val="FE5778"/>
                  </a:solidFill>
                  <a:latin typeface="Arial" panose="020B0604020202020204" pitchFamily="34" charset="0"/>
                  <a:ea typeface="inpin heiti" charset="-122"/>
                  <a:cs typeface="Arial" panose="020B0604020202020204" pitchFamily="34" charset="0"/>
                </a:rPr>
                <a:t> </a:t>
              </a:r>
              <a:r>
                <a:rPr lang="en-US" altLang="zh-CN" sz="5867" b="1" dirty="0" err="1">
                  <a:ln w="28575">
                    <a:solidFill>
                      <a:srgbClr val="FF6600"/>
                    </a:solidFill>
                  </a:ln>
                  <a:solidFill>
                    <a:srgbClr val="FE5778"/>
                  </a:solidFill>
                  <a:latin typeface="Arial" panose="020B0604020202020204" pitchFamily="34" charset="0"/>
                  <a:ea typeface="inpin heiti" charset="-122"/>
                  <a:cs typeface="Arial" panose="020B0604020202020204" pitchFamily="34" charset="0"/>
                </a:rPr>
                <a:t>cầu</a:t>
              </a:r>
              <a:r>
                <a:rPr lang="en-US" altLang="zh-CN" sz="5867" b="1" dirty="0">
                  <a:ln w="28575">
                    <a:solidFill>
                      <a:srgbClr val="FF6600"/>
                    </a:solidFill>
                  </a:ln>
                  <a:solidFill>
                    <a:srgbClr val="FE5778"/>
                  </a:solidFill>
                  <a:latin typeface="Arial" panose="020B0604020202020204" pitchFamily="34" charset="0"/>
                  <a:ea typeface="inpin heiti" charset="-122"/>
                  <a:cs typeface="Arial" panose="020B0604020202020204" pitchFamily="34" charset="0"/>
                </a:rPr>
                <a:t> </a:t>
              </a:r>
              <a:r>
                <a:rPr lang="en-US" altLang="zh-CN" sz="5867" b="1" dirty="0" err="1">
                  <a:ln w="28575">
                    <a:solidFill>
                      <a:srgbClr val="FF6600"/>
                    </a:solidFill>
                  </a:ln>
                  <a:solidFill>
                    <a:srgbClr val="FE5778"/>
                  </a:solidFill>
                  <a:latin typeface="Arial" panose="020B0604020202020204" pitchFamily="34" charset="0"/>
                  <a:ea typeface="inpin heiti" charset="-122"/>
                  <a:cs typeface="Arial" panose="020B0604020202020204" pitchFamily="34" charset="0"/>
                </a:rPr>
                <a:t>cần</a:t>
              </a:r>
              <a:r>
                <a:rPr lang="en-US" altLang="zh-CN" sz="5867" b="1" dirty="0">
                  <a:ln w="28575">
                    <a:solidFill>
                      <a:srgbClr val="FF6600"/>
                    </a:solidFill>
                  </a:ln>
                  <a:solidFill>
                    <a:srgbClr val="FE5778"/>
                  </a:solidFill>
                  <a:latin typeface="Arial" panose="020B0604020202020204" pitchFamily="34" charset="0"/>
                  <a:ea typeface="inpin heiti" charset="-122"/>
                  <a:cs typeface="Arial" panose="020B0604020202020204" pitchFamily="34" charset="0"/>
                </a:rPr>
                <a:t> </a:t>
              </a:r>
              <a:r>
                <a:rPr lang="en-US" altLang="zh-CN" sz="5867" b="1" dirty="0" err="1">
                  <a:ln w="28575">
                    <a:solidFill>
                      <a:srgbClr val="FF6600"/>
                    </a:solidFill>
                  </a:ln>
                  <a:solidFill>
                    <a:srgbClr val="FE5778"/>
                  </a:solidFill>
                  <a:latin typeface="Arial" panose="020B0604020202020204" pitchFamily="34" charset="0"/>
                  <a:ea typeface="inpin heiti" charset="-122"/>
                  <a:cs typeface="Arial" panose="020B0604020202020204" pitchFamily="34" charset="0"/>
                </a:rPr>
                <a:t>đạt</a:t>
              </a:r>
              <a:endParaRPr lang="zh-CN" altLang="en-US" sz="5867" b="1" dirty="0">
                <a:ln w="28575">
                  <a:solidFill>
                    <a:srgbClr val="FF6600"/>
                  </a:solidFill>
                </a:ln>
                <a:solidFill>
                  <a:srgbClr val="FE5778"/>
                </a:solidFill>
                <a:latin typeface="Arial" panose="020B0604020202020204" pitchFamily="34" charset="0"/>
                <a:ea typeface="inpin heiti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C77033F-0A29-3139-EC1D-E061533F9D54}"/>
              </a:ext>
            </a:extLst>
          </p:cNvPr>
          <p:cNvGrpSpPr/>
          <p:nvPr/>
        </p:nvGrpSpPr>
        <p:grpSpPr>
          <a:xfrm>
            <a:off x="6426045" y="1117599"/>
            <a:ext cx="4743954" cy="900927"/>
            <a:chOff x="4550832" y="293327"/>
            <a:chExt cx="4034367" cy="120308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64ECE2-ACE4-34FF-88FB-400820246480}"/>
                </a:ext>
              </a:extLst>
            </p:cNvPr>
            <p:cNvSpPr/>
            <p:nvPr/>
          </p:nvSpPr>
          <p:spPr>
            <a:xfrm>
              <a:off x="4550832" y="293327"/>
              <a:ext cx="4034367" cy="120308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44">
              <a:extLst>
                <a:ext uri="{FF2B5EF4-FFF2-40B4-BE49-F238E27FC236}">
                  <a16:creationId xmlns:a16="http://schemas.microsoft.com/office/drawing/2014/main" id="{0DAE0319-3440-3152-F7E3-8041CEDAA281}"/>
                </a:ext>
              </a:extLst>
            </p:cNvPr>
            <p:cNvGrpSpPr/>
            <p:nvPr/>
          </p:nvGrpSpPr>
          <p:grpSpPr>
            <a:xfrm>
              <a:off x="4727526" y="424753"/>
              <a:ext cx="527570" cy="679394"/>
              <a:chOff x="0" y="-2"/>
              <a:chExt cx="647813" cy="834240"/>
            </a:xfrm>
            <a:solidFill>
              <a:schemeClr val="bg1"/>
            </a:solidFill>
          </p:grpSpPr>
          <p:sp>
            <p:nvSpPr>
              <p:cNvPr id="10" name="Shape 42">
                <a:extLst>
                  <a:ext uri="{FF2B5EF4-FFF2-40B4-BE49-F238E27FC236}">
                    <a16:creationId xmlns:a16="http://schemas.microsoft.com/office/drawing/2014/main" id="{95B15DB3-5EB2-7A49-C818-07641B37D3C0}"/>
                  </a:ext>
                </a:extLst>
              </p:cNvPr>
              <p:cNvSpPr/>
              <p:nvPr/>
            </p:nvSpPr>
            <p:spPr>
              <a:xfrm>
                <a:off x="0" y="101600"/>
                <a:ext cx="647812" cy="732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6" h="19829" extrusionOk="0">
                    <a:moveTo>
                      <a:pt x="13770" y="824"/>
                    </a:moveTo>
                    <a:cubicBezTo>
                      <a:pt x="8089" y="-376"/>
                      <a:pt x="1804" y="-1265"/>
                      <a:pt x="353" y="5681"/>
                    </a:cubicBezTo>
                    <a:cubicBezTo>
                      <a:pt x="-441" y="9482"/>
                      <a:pt x="-115" y="16268"/>
                      <a:pt x="3660" y="18583"/>
                    </a:cubicBezTo>
                    <a:cubicBezTo>
                      <a:pt x="6516" y="20335"/>
                      <a:pt x="12966" y="20052"/>
                      <a:pt x="15977" y="18892"/>
                    </a:cubicBezTo>
                    <a:cubicBezTo>
                      <a:pt x="21159" y="16897"/>
                      <a:pt x="19879" y="11191"/>
                      <a:pt x="19174" y="6766"/>
                    </a:cubicBezTo>
                  </a:path>
                </a:pathLst>
              </a:custGeom>
              <a:grp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latin typeface="Futura-Condensed-Normal" pitchFamily="2" charset="0"/>
                  <a:ea typeface="华康娃娃体W5" panose="040B0509000000000000" pitchFamily="81" charset="-122"/>
                </a:endParaRPr>
              </a:p>
            </p:txBody>
          </p:sp>
          <p:sp>
            <p:nvSpPr>
              <p:cNvPr id="11" name="Shape 43">
                <a:extLst>
                  <a:ext uri="{FF2B5EF4-FFF2-40B4-BE49-F238E27FC236}">
                    <a16:creationId xmlns:a16="http://schemas.microsoft.com/office/drawing/2014/main" id="{BB679086-BA80-E709-1280-14F15A23D29A}"/>
                  </a:ext>
                </a:extLst>
              </p:cNvPr>
              <p:cNvSpPr/>
              <p:nvPr/>
            </p:nvSpPr>
            <p:spPr>
              <a:xfrm>
                <a:off x="165099" y="-2"/>
                <a:ext cx="482714" cy="573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116" extrusionOk="0">
                    <a:moveTo>
                      <a:pt x="21521" y="13"/>
                    </a:moveTo>
                    <a:cubicBezTo>
                      <a:pt x="21600" y="-484"/>
                      <a:pt x="8558" y="13479"/>
                      <a:pt x="8933" y="13772"/>
                    </a:cubicBezTo>
                    <a:cubicBezTo>
                      <a:pt x="6785" y="12126"/>
                      <a:pt x="2898" y="10471"/>
                      <a:pt x="0" y="10120"/>
                    </a:cubicBezTo>
                    <a:cubicBezTo>
                      <a:pt x="1254" y="12620"/>
                      <a:pt x="2166" y="14279"/>
                      <a:pt x="4430" y="16128"/>
                    </a:cubicBezTo>
                    <a:cubicBezTo>
                      <a:pt x="4883" y="16498"/>
                      <a:pt x="10336" y="20581"/>
                      <a:pt x="9763" y="21116"/>
                    </a:cubicBezTo>
                    <a:cubicBezTo>
                      <a:pt x="14957" y="16270"/>
                      <a:pt x="20402" y="7017"/>
                      <a:pt x="21521" y="13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latin typeface="Futura-Condensed-Normal" pitchFamily="2" charset="0"/>
                  <a:ea typeface="华康娃娃体W5" panose="040B0509000000000000" pitchFamily="81" charset="-122"/>
                </a:endParaRPr>
              </a:p>
            </p:txBody>
          </p:sp>
        </p:grpSp>
        <p:sp>
          <p:nvSpPr>
            <p:cNvPr id="9" name="文本框 32">
              <a:extLst>
                <a:ext uri="{FF2B5EF4-FFF2-40B4-BE49-F238E27FC236}">
                  <a16:creationId xmlns:a16="http://schemas.microsoft.com/office/drawing/2014/main" id="{F43638FE-B988-28CC-8C61-E0951789FD86}"/>
                </a:ext>
              </a:extLst>
            </p:cNvPr>
            <p:cNvSpPr txBox="1"/>
            <p:nvPr/>
          </p:nvSpPr>
          <p:spPr>
            <a:xfrm>
              <a:off x="5507647" y="404056"/>
              <a:ext cx="28489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600">
                  <a:solidFill>
                    <a:schemeClr val="accent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400" b="1" dirty="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Ôn</a:t>
              </a:r>
              <a:r>
                <a:rPr lang="en-US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tập</a:t>
              </a:r>
              <a:r>
                <a:rPr lang="en-US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, </a:t>
              </a:r>
              <a:r>
                <a:rPr lang="en-US" altLang="zh-CN" sz="2400" b="1" dirty="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củng</a:t>
              </a:r>
              <a:r>
                <a:rPr lang="en-US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400" b="1" dirty="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cố</a:t>
              </a:r>
              <a:r>
                <a:rPr lang="en-US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 đ</a:t>
              </a:r>
              <a:r>
                <a:rPr lang="vi-VN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ọc, viết</a:t>
              </a:r>
              <a:r>
                <a:rPr lang="en-US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 </a:t>
              </a:r>
              <a:r>
                <a:rPr lang="vi-VN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các số tự nhiên</a:t>
              </a:r>
              <a:endPara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华康娃娃体W5" panose="040B0509000000000000" pitchFamily="8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F9F72D-E84F-8AE4-2C30-FDB7344F20A1}"/>
              </a:ext>
            </a:extLst>
          </p:cNvPr>
          <p:cNvGrpSpPr/>
          <p:nvPr/>
        </p:nvGrpSpPr>
        <p:grpSpPr>
          <a:xfrm>
            <a:off x="6408298" y="4403847"/>
            <a:ext cx="4780401" cy="987582"/>
            <a:chOff x="4579895" y="1722795"/>
            <a:chExt cx="4005304" cy="16691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334123-55D2-2D28-5794-C73B3C948A6E}"/>
                </a:ext>
              </a:extLst>
            </p:cNvPr>
            <p:cNvSpPr/>
            <p:nvPr/>
          </p:nvSpPr>
          <p:spPr>
            <a:xfrm>
              <a:off x="4579895" y="1722795"/>
              <a:ext cx="4005304" cy="1669124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44">
              <a:extLst>
                <a:ext uri="{FF2B5EF4-FFF2-40B4-BE49-F238E27FC236}">
                  <a16:creationId xmlns:a16="http://schemas.microsoft.com/office/drawing/2014/main" id="{DC924C9A-4458-C2BA-14A2-6D4F7044BEC5}"/>
                </a:ext>
              </a:extLst>
            </p:cNvPr>
            <p:cNvGrpSpPr/>
            <p:nvPr/>
          </p:nvGrpSpPr>
          <p:grpSpPr>
            <a:xfrm>
              <a:off x="4742058" y="1909332"/>
              <a:ext cx="555690" cy="808747"/>
              <a:chOff x="62862" y="-1"/>
              <a:chExt cx="682341" cy="993075"/>
            </a:xfrm>
            <a:solidFill>
              <a:schemeClr val="bg1"/>
            </a:solidFill>
          </p:grpSpPr>
          <p:sp>
            <p:nvSpPr>
              <p:cNvPr id="27" name="Shape 42">
                <a:extLst>
                  <a:ext uri="{FF2B5EF4-FFF2-40B4-BE49-F238E27FC236}">
                    <a16:creationId xmlns:a16="http://schemas.microsoft.com/office/drawing/2014/main" id="{F487D970-1077-2B3C-1D62-5BDC9B4B48E9}"/>
                  </a:ext>
                </a:extLst>
              </p:cNvPr>
              <p:cNvSpPr/>
              <p:nvPr/>
            </p:nvSpPr>
            <p:spPr>
              <a:xfrm>
                <a:off x="62862" y="187864"/>
                <a:ext cx="682341" cy="8052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6" h="19829" extrusionOk="0">
                    <a:moveTo>
                      <a:pt x="13770" y="824"/>
                    </a:moveTo>
                    <a:cubicBezTo>
                      <a:pt x="8089" y="-376"/>
                      <a:pt x="1804" y="-1265"/>
                      <a:pt x="353" y="5681"/>
                    </a:cubicBezTo>
                    <a:cubicBezTo>
                      <a:pt x="-441" y="9482"/>
                      <a:pt x="-115" y="16268"/>
                      <a:pt x="3660" y="18583"/>
                    </a:cubicBezTo>
                    <a:cubicBezTo>
                      <a:pt x="6516" y="20335"/>
                      <a:pt x="12966" y="20052"/>
                      <a:pt x="15977" y="18892"/>
                    </a:cubicBezTo>
                    <a:cubicBezTo>
                      <a:pt x="21159" y="16897"/>
                      <a:pt x="19879" y="11191"/>
                      <a:pt x="19174" y="6766"/>
                    </a:cubicBezTo>
                  </a:path>
                </a:pathLst>
              </a:custGeom>
              <a:grp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latin typeface="Futura-Condensed-Normal" pitchFamily="2" charset="0"/>
                  <a:ea typeface="华康娃娃体W5" panose="040B0509000000000000" pitchFamily="81" charset="-122"/>
                </a:endParaRPr>
              </a:p>
            </p:txBody>
          </p:sp>
          <p:sp>
            <p:nvSpPr>
              <p:cNvPr id="28" name="Shape 43">
                <a:extLst>
                  <a:ext uri="{FF2B5EF4-FFF2-40B4-BE49-F238E27FC236}">
                    <a16:creationId xmlns:a16="http://schemas.microsoft.com/office/drawing/2014/main" id="{ADF50268-A053-A5B7-AD05-3E9819E5E0C9}"/>
                  </a:ext>
                </a:extLst>
              </p:cNvPr>
              <p:cNvSpPr/>
              <p:nvPr/>
            </p:nvSpPr>
            <p:spPr>
              <a:xfrm>
                <a:off x="165101" y="-1"/>
                <a:ext cx="517240" cy="718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116" extrusionOk="0">
                    <a:moveTo>
                      <a:pt x="21521" y="13"/>
                    </a:moveTo>
                    <a:cubicBezTo>
                      <a:pt x="21600" y="-484"/>
                      <a:pt x="8558" y="13479"/>
                      <a:pt x="8933" y="13772"/>
                    </a:cubicBezTo>
                    <a:cubicBezTo>
                      <a:pt x="6785" y="12126"/>
                      <a:pt x="2898" y="10471"/>
                      <a:pt x="0" y="10120"/>
                    </a:cubicBezTo>
                    <a:cubicBezTo>
                      <a:pt x="1254" y="12620"/>
                      <a:pt x="2166" y="14279"/>
                      <a:pt x="4430" y="16128"/>
                    </a:cubicBezTo>
                    <a:cubicBezTo>
                      <a:pt x="4883" y="16498"/>
                      <a:pt x="10336" y="20581"/>
                      <a:pt x="9763" y="21116"/>
                    </a:cubicBezTo>
                    <a:cubicBezTo>
                      <a:pt x="14957" y="16270"/>
                      <a:pt x="20402" y="7017"/>
                      <a:pt x="21521" y="13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latin typeface="Futura-Condensed-Normal" pitchFamily="2" charset="0"/>
                  <a:ea typeface="华康娃娃体W5" panose="040B0509000000000000" pitchFamily="81" charset="-122"/>
                </a:endParaRPr>
              </a:p>
            </p:txBody>
          </p:sp>
        </p:grpSp>
        <p:sp>
          <p:nvSpPr>
            <p:cNvPr id="26" name="文本框 33">
              <a:extLst>
                <a:ext uri="{FF2B5EF4-FFF2-40B4-BE49-F238E27FC236}">
                  <a16:creationId xmlns:a16="http://schemas.microsoft.com/office/drawing/2014/main" id="{DC190E0C-EE68-F6C5-4568-6F795E2C6983}"/>
                </a:ext>
              </a:extLst>
            </p:cNvPr>
            <p:cNvSpPr txBox="1"/>
            <p:nvPr/>
          </p:nvSpPr>
          <p:spPr>
            <a:xfrm>
              <a:off x="5491979" y="1934873"/>
              <a:ext cx="3077552" cy="1343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600">
                  <a:solidFill>
                    <a:schemeClr val="accent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V</a:t>
              </a:r>
              <a:r>
                <a:rPr lang="vi-VN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ận dụng số tự nhiên trong cuộc sống</a:t>
              </a:r>
              <a:endParaRPr lang="zh-CN" altLang="en-US" sz="24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ea typeface="华康娃娃体W5" panose="040B0509000000000000" pitchFamily="81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70170D-2442-17C2-949F-68A88AFC7413}"/>
              </a:ext>
            </a:extLst>
          </p:cNvPr>
          <p:cNvGrpSpPr/>
          <p:nvPr/>
        </p:nvGrpSpPr>
        <p:grpSpPr>
          <a:xfrm>
            <a:off x="6410019" y="2213283"/>
            <a:ext cx="4743953" cy="900927"/>
            <a:chOff x="4550832" y="293327"/>
            <a:chExt cx="4034367" cy="120308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0F222B-E658-FA36-326D-D2F6800F6856}"/>
                </a:ext>
              </a:extLst>
            </p:cNvPr>
            <p:cNvSpPr/>
            <p:nvPr/>
          </p:nvSpPr>
          <p:spPr>
            <a:xfrm>
              <a:off x="4550832" y="293327"/>
              <a:ext cx="4034367" cy="120308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44">
              <a:extLst>
                <a:ext uri="{FF2B5EF4-FFF2-40B4-BE49-F238E27FC236}">
                  <a16:creationId xmlns:a16="http://schemas.microsoft.com/office/drawing/2014/main" id="{09570F55-311E-28DA-23B3-A93A7F89002E}"/>
                </a:ext>
              </a:extLst>
            </p:cNvPr>
            <p:cNvGrpSpPr/>
            <p:nvPr/>
          </p:nvGrpSpPr>
          <p:grpSpPr>
            <a:xfrm>
              <a:off x="4727526" y="424753"/>
              <a:ext cx="527570" cy="679394"/>
              <a:chOff x="0" y="-2"/>
              <a:chExt cx="647813" cy="834240"/>
            </a:xfrm>
            <a:solidFill>
              <a:schemeClr val="bg1"/>
            </a:solidFill>
          </p:grpSpPr>
          <p:sp>
            <p:nvSpPr>
              <p:cNvPr id="37" name="Shape 42">
                <a:extLst>
                  <a:ext uri="{FF2B5EF4-FFF2-40B4-BE49-F238E27FC236}">
                    <a16:creationId xmlns:a16="http://schemas.microsoft.com/office/drawing/2014/main" id="{8CEC5400-49F9-C55A-8FCA-E8367AF35A59}"/>
                  </a:ext>
                </a:extLst>
              </p:cNvPr>
              <p:cNvSpPr/>
              <p:nvPr/>
            </p:nvSpPr>
            <p:spPr>
              <a:xfrm>
                <a:off x="0" y="101600"/>
                <a:ext cx="647812" cy="732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6" h="19829" extrusionOk="0">
                    <a:moveTo>
                      <a:pt x="13770" y="824"/>
                    </a:moveTo>
                    <a:cubicBezTo>
                      <a:pt x="8089" y="-376"/>
                      <a:pt x="1804" y="-1265"/>
                      <a:pt x="353" y="5681"/>
                    </a:cubicBezTo>
                    <a:cubicBezTo>
                      <a:pt x="-441" y="9482"/>
                      <a:pt x="-115" y="16268"/>
                      <a:pt x="3660" y="18583"/>
                    </a:cubicBezTo>
                    <a:cubicBezTo>
                      <a:pt x="6516" y="20335"/>
                      <a:pt x="12966" y="20052"/>
                      <a:pt x="15977" y="18892"/>
                    </a:cubicBezTo>
                    <a:cubicBezTo>
                      <a:pt x="21159" y="16897"/>
                      <a:pt x="19879" y="11191"/>
                      <a:pt x="19174" y="6766"/>
                    </a:cubicBezTo>
                  </a:path>
                </a:pathLst>
              </a:custGeom>
              <a:grp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latin typeface="Futura-Condensed-Normal" pitchFamily="2" charset="0"/>
                  <a:ea typeface="华康娃娃体W5" panose="040B0509000000000000" pitchFamily="81" charset="-122"/>
                </a:endParaRPr>
              </a:p>
            </p:txBody>
          </p:sp>
          <p:sp>
            <p:nvSpPr>
              <p:cNvPr id="38" name="Shape 43">
                <a:extLst>
                  <a:ext uri="{FF2B5EF4-FFF2-40B4-BE49-F238E27FC236}">
                    <a16:creationId xmlns:a16="http://schemas.microsoft.com/office/drawing/2014/main" id="{B93DD5A2-2F13-2002-0BE2-A667857C037F}"/>
                  </a:ext>
                </a:extLst>
              </p:cNvPr>
              <p:cNvSpPr/>
              <p:nvPr/>
            </p:nvSpPr>
            <p:spPr>
              <a:xfrm>
                <a:off x="165099" y="-2"/>
                <a:ext cx="482714" cy="573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116" extrusionOk="0">
                    <a:moveTo>
                      <a:pt x="21521" y="13"/>
                    </a:moveTo>
                    <a:cubicBezTo>
                      <a:pt x="21600" y="-484"/>
                      <a:pt x="8558" y="13479"/>
                      <a:pt x="8933" y="13772"/>
                    </a:cubicBezTo>
                    <a:cubicBezTo>
                      <a:pt x="6785" y="12126"/>
                      <a:pt x="2898" y="10471"/>
                      <a:pt x="0" y="10120"/>
                    </a:cubicBezTo>
                    <a:cubicBezTo>
                      <a:pt x="1254" y="12620"/>
                      <a:pt x="2166" y="14279"/>
                      <a:pt x="4430" y="16128"/>
                    </a:cubicBezTo>
                    <a:cubicBezTo>
                      <a:pt x="4883" y="16498"/>
                      <a:pt x="10336" y="20581"/>
                      <a:pt x="9763" y="21116"/>
                    </a:cubicBezTo>
                    <a:cubicBezTo>
                      <a:pt x="14957" y="16270"/>
                      <a:pt x="20402" y="7017"/>
                      <a:pt x="21521" y="13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latin typeface="Futura-Condensed-Normal" pitchFamily="2" charset="0"/>
                  <a:ea typeface="华康娃娃体W5" panose="040B0509000000000000" pitchFamily="81" charset="-122"/>
                </a:endParaRPr>
              </a:p>
            </p:txBody>
          </p:sp>
        </p:grpSp>
        <p:sp>
          <p:nvSpPr>
            <p:cNvPr id="36" name="文本框 32">
              <a:extLst>
                <a:ext uri="{FF2B5EF4-FFF2-40B4-BE49-F238E27FC236}">
                  <a16:creationId xmlns:a16="http://schemas.microsoft.com/office/drawing/2014/main" id="{D7AFD0F0-234F-FF7F-FB00-135BB950B44F}"/>
                </a:ext>
              </a:extLst>
            </p:cNvPr>
            <p:cNvSpPr txBox="1"/>
            <p:nvPr/>
          </p:nvSpPr>
          <p:spPr>
            <a:xfrm>
              <a:off x="5507647" y="404056"/>
              <a:ext cx="2848954" cy="1061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600">
                  <a:solidFill>
                    <a:schemeClr val="accent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vi-VN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So sánh, xếp thứ tự các số tự nhiên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7363195-B8E9-D75F-D9C4-C622359CAA42}"/>
              </a:ext>
            </a:extLst>
          </p:cNvPr>
          <p:cNvGrpSpPr/>
          <p:nvPr/>
        </p:nvGrpSpPr>
        <p:grpSpPr>
          <a:xfrm>
            <a:off x="6393766" y="3316550"/>
            <a:ext cx="4760206" cy="900927"/>
            <a:chOff x="4550832" y="293327"/>
            <a:chExt cx="4093590" cy="120308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C3BE21-EAC6-C7B1-10A1-6878678EF4ED}"/>
                </a:ext>
              </a:extLst>
            </p:cNvPr>
            <p:cNvSpPr/>
            <p:nvPr/>
          </p:nvSpPr>
          <p:spPr>
            <a:xfrm>
              <a:off x="4550832" y="293327"/>
              <a:ext cx="4093590" cy="1203087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4">
              <a:extLst>
                <a:ext uri="{FF2B5EF4-FFF2-40B4-BE49-F238E27FC236}">
                  <a16:creationId xmlns:a16="http://schemas.microsoft.com/office/drawing/2014/main" id="{DDF54078-61AB-6967-DBFA-D89A0F10478E}"/>
                </a:ext>
              </a:extLst>
            </p:cNvPr>
            <p:cNvGrpSpPr/>
            <p:nvPr/>
          </p:nvGrpSpPr>
          <p:grpSpPr>
            <a:xfrm>
              <a:off x="4727526" y="424753"/>
              <a:ext cx="527570" cy="679394"/>
              <a:chOff x="0" y="-2"/>
              <a:chExt cx="647813" cy="834240"/>
            </a:xfrm>
            <a:solidFill>
              <a:schemeClr val="bg1"/>
            </a:solidFill>
          </p:grpSpPr>
          <p:sp>
            <p:nvSpPr>
              <p:cNvPr id="43" name="Shape 42">
                <a:extLst>
                  <a:ext uri="{FF2B5EF4-FFF2-40B4-BE49-F238E27FC236}">
                    <a16:creationId xmlns:a16="http://schemas.microsoft.com/office/drawing/2014/main" id="{9EDCD93E-138E-1CE4-F5EF-D6932587CFCF}"/>
                  </a:ext>
                </a:extLst>
              </p:cNvPr>
              <p:cNvSpPr/>
              <p:nvPr/>
            </p:nvSpPr>
            <p:spPr>
              <a:xfrm>
                <a:off x="0" y="101600"/>
                <a:ext cx="647812" cy="732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46" h="19829" extrusionOk="0">
                    <a:moveTo>
                      <a:pt x="13770" y="824"/>
                    </a:moveTo>
                    <a:cubicBezTo>
                      <a:pt x="8089" y="-376"/>
                      <a:pt x="1804" y="-1265"/>
                      <a:pt x="353" y="5681"/>
                    </a:cubicBezTo>
                    <a:cubicBezTo>
                      <a:pt x="-441" y="9482"/>
                      <a:pt x="-115" y="16268"/>
                      <a:pt x="3660" y="18583"/>
                    </a:cubicBezTo>
                    <a:cubicBezTo>
                      <a:pt x="6516" y="20335"/>
                      <a:pt x="12966" y="20052"/>
                      <a:pt x="15977" y="18892"/>
                    </a:cubicBezTo>
                    <a:cubicBezTo>
                      <a:pt x="21159" y="16897"/>
                      <a:pt x="19879" y="11191"/>
                      <a:pt x="19174" y="6766"/>
                    </a:cubicBezTo>
                  </a:path>
                </a:pathLst>
              </a:custGeom>
              <a:grp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latin typeface="Futura-Condensed-Normal" pitchFamily="2" charset="0"/>
                  <a:ea typeface="华康娃娃体W5" panose="040B0509000000000000" pitchFamily="81" charset="-122"/>
                </a:endParaRPr>
              </a:p>
            </p:txBody>
          </p:sp>
          <p:sp>
            <p:nvSpPr>
              <p:cNvPr id="44" name="Shape 43">
                <a:extLst>
                  <a:ext uri="{FF2B5EF4-FFF2-40B4-BE49-F238E27FC236}">
                    <a16:creationId xmlns:a16="http://schemas.microsoft.com/office/drawing/2014/main" id="{B265EDE1-A763-7E97-6E83-5AE755C8ADE1}"/>
                  </a:ext>
                </a:extLst>
              </p:cNvPr>
              <p:cNvSpPr/>
              <p:nvPr/>
            </p:nvSpPr>
            <p:spPr>
              <a:xfrm>
                <a:off x="165099" y="-2"/>
                <a:ext cx="482714" cy="5736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116" extrusionOk="0">
                    <a:moveTo>
                      <a:pt x="21521" y="13"/>
                    </a:moveTo>
                    <a:cubicBezTo>
                      <a:pt x="21600" y="-484"/>
                      <a:pt x="8558" y="13479"/>
                      <a:pt x="8933" y="13772"/>
                    </a:cubicBezTo>
                    <a:cubicBezTo>
                      <a:pt x="6785" y="12126"/>
                      <a:pt x="2898" y="10471"/>
                      <a:pt x="0" y="10120"/>
                    </a:cubicBezTo>
                    <a:cubicBezTo>
                      <a:pt x="1254" y="12620"/>
                      <a:pt x="2166" y="14279"/>
                      <a:pt x="4430" y="16128"/>
                    </a:cubicBezTo>
                    <a:cubicBezTo>
                      <a:pt x="4883" y="16498"/>
                      <a:pt x="10336" y="20581"/>
                      <a:pt x="9763" y="21116"/>
                    </a:cubicBezTo>
                    <a:cubicBezTo>
                      <a:pt x="14957" y="16270"/>
                      <a:pt x="20402" y="7017"/>
                      <a:pt x="21521" y="13"/>
                    </a:cubicBezTo>
                    <a:close/>
                  </a:path>
                </a:pathLst>
              </a:custGeom>
              <a:grpFill/>
              <a:ln w="38100" cap="flat">
                <a:solidFill>
                  <a:srgbClr val="262626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>
                  <a:latin typeface="Futura-Condensed-Normal" pitchFamily="2" charset="0"/>
                  <a:ea typeface="华康娃娃体W5" panose="040B0509000000000000" pitchFamily="81" charset="-122"/>
                </a:endParaRPr>
              </a:p>
            </p:txBody>
          </p:sp>
        </p:grpSp>
        <p:sp>
          <p:nvSpPr>
            <p:cNvPr id="42" name="文本框 32">
              <a:extLst>
                <a:ext uri="{FF2B5EF4-FFF2-40B4-BE49-F238E27FC236}">
                  <a16:creationId xmlns:a16="http://schemas.microsoft.com/office/drawing/2014/main" id="{0261F64A-4F5C-0B57-307B-556849831E0F}"/>
                </a:ext>
              </a:extLst>
            </p:cNvPr>
            <p:cNvSpPr txBox="1"/>
            <p:nvPr/>
          </p:nvSpPr>
          <p:spPr>
            <a:xfrm>
              <a:off x="5462281" y="607355"/>
              <a:ext cx="2964763" cy="616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25000"/>
                </a:lnSpc>
                <a:defRPr sz="1600">
                  <a:solidFill>
                    <a:schemeClr val="accent1">
                      <a:lumMod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L</a:t>
              </a:r>
              <a:r>
                <a:rPr lang="vi-VN" altLang="zh-CN" sz="2400" b="1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Times New Roman" panose="02020603050405020304" pitchFamily="18" charset="0"/>
                  <a:ea typeface="华康娃娃体W5" panose="040B0509000000000000" pitchFamily="81" charset="-122"/>
                  <a:cs typeface="Times New Roman" panose="02020603050405020304" pitchFamily="18" charset="0"/>
                </a:rPr>
                <a:t>àm tròn các số tự nhiên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87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9617A6-7681-4D85-BCFA-9B1F2CC9C90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通风幼儿医疗天多彩儿童医院PPT模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1459</TotalTime>
  <Words>621</Words>
  <Application>Microsoft Office PowerPoint</Application>
  <PresentationFormat>Widescreen</PresentationFormat>
  <Paragraphs>105</Paragraphs>
  <Slides>23</Slides>
  <Notes>6</Notes>
  <HiddenSlides>0</HiddenSlides>
  <MMClips>13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等线</vt:lpstr>
      <vt:lpstr>#9Slide03 SVNEvery Movie Every </vt:lpstr>
      <vt:lpstr>Andika</vt:lpstr>
      <vt:lpstr>Arial</vt:lpstr>
      <vt:lpstr>Barlow Condensed Black</vt:lpstr>
      <vt:lpstr>Calibri</vt:lpstr>
      <vt:lpstr>Calibri Light</vt:lpstr>
      <vt:lpstr>Cambria Math</vt:lpstr>
      <vt:lpstr>Futura-Condensed-Normal</vt:lpstr>
      <vt:lpstr>iCiel Cadena</vt:lpstr>
      <vt:lpstr>Tahoma</vt:lpstr>
      <vt:lpstr>Times New Roman</vt:lpstr>
      <vt:lpstr>UTM Showcard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通风幼儿医疗天多彩儿童医院PPT模板</dc:title>
  <dc:subject>9Slide.vn</dc:subject>
  <dc:creator>HP</dc:creator>
  <dc:description>9Slide.vn</dc:description>
  <cp:lastModifiedBy>Chang Chang</cp:lastModifiedBy>
  <cp:revision>82</cp:revision>
  <dcterms:created xsi:type="dcterms:W3CDTF">2017-07-17T06:34:17Z</dcterms:created>
  <dcterms:modified xsi:type="dcterms:W3CDTF">2024-08-13T18:12:34Z</dcterms:modified>
  <cp:category>9Slide.vn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